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
  </p:notesMasterIdLst>
  <p:sldIdLst>
    <p:sldId id="257"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D31"/>
    <a:srgbClr val="6BC774"/>
    <a:srgbClr val="41B94C"/>
    <a:srgbClr val="E7FDEB"/>
    <a:srgbClr val="90F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1" autoAdjust="0"/>
    <p:restoredTop sz="98763" autoAdjust="0"/>
  </p:normalViewPr>
  <p:slideViewPr>
    <p:cSldViewPr>
      <p:cViewPr>
        <p:scale>
          <a:sx n="130" d="100"/>
          <a:sy n="130" d="100"/>
        </p:scale>
        <p:origin x="1734" y="-8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422C37A-36CB-4552-A976-81F1935BABE0}"/>
              </a:ext>
            </a:extLst>
          </p:cNvPr>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AD11A319-D1F7-4306-94B2-5D9994CAEAD6}"/>
              </a:ext>
            </a:extLst>
          </p:cNvPr>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E98A063-1E2F-4CB5-90CF-58ACF93257CE}" type="datetimeFigureOut">
              <a:rPr lang="ja-JP" altLang="en-US"/>
              <a:pPr>
                <a:defRPr/>
              </a:pPr>
              <a:t>2020/5/26</a:t>
            </a:fld>
            <a:endParaRPr lang="ja-JP" altLang="en-US"/>
          </a:p>
        </p:txBody>
      </p:sp>
      <p:sp>
        <p:nvSpPr>
          <p:cNvPr id="4" name="スライド イメージ プレースホルダー 3">
            <a:extLst>
              <a:ext uri="{FF2B5EF4-FFF2-40B4-BE49-F238E27FC236}">
                <a16:creationId xmlns:a16="http://schemas.microsoft.com/office/drawing/2014/main" id="{E8F7019E-30ED-4DD3-9D17-9488EF78BA5A}"/>
              </a:ext>
            </a:extLst>
          </p:cNvPr>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C61F6A00-3F8F-4A9C-A412-3699C7A1A0DB}"/>
              </a:ext>
            </a:extLst>
          </p:cNvPr>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1A08A0A-9763-4B02-B598-0779D7D60ACE}"/>
              </a:ext>
            </a:extLst>
          </p:cNvPr>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1E44C27C-6081-45BE-9B4B-C84684FCCED0}"/>
              </a:ext>
            </a:extLst>
          </p:cNvPr>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E029FC-624F-4CEB-A549-61EB23F75E17}"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C5B97D2D-104A-4E38-9C47-8D49A1D14EDA}"/>
              </a:ext>
            </a:extLst>
          </p:cNvPr>
          <p:cNvSpPr>
            <a:spLocks noGrp="1" noRot="1" noChangeAspect="1" noTextEdit="1"/>
          </p:cNvSpPr>
          <p:nvPr>
            <p:ph type="sldImg"/>
          </p:nvPr>
        </p:nvSpPr>
        <p:spPr bwMode="auto">
          <a:xfrm>
            <a:off x="2087563" y="739775"/>
            <a:ext cx="25606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4D07B777-897F-4239-B69B-85E674182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a:extLst>
              <a:ext uri="{FF2B5EF4-FFF2-40B4-BE49-F238E27FC236}">
                <a16:creationId xmlns:a16="http://schemas.microsoft.com/office/drawing/2014/main" id="{A2B97539-3305-4520-8F51-42340C1BA0BD}"/>
              </a:ext>
            </a:extLst>
          </p:cNvPr>
          <p:cNvSpPr>
            <a:spLocks noGrp="1"/>
          </p:cNvSpPr>
          <p:nvPr>
            <p:ph type="sldNum" sz="quarter" idx="5"/>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9F5FCFC3-9FB6-4C08-99AE-EB4D4D732A58}" type="slidenum">
              <a:rPr lang="ja-JP" altLang="en-US"/>
              <a:pPr eaLnBrk="1" hangingPunct="1"/>
              <a:t>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984944" y="1878914"/>
            <a:ext cx="4888112" cy="3624419"/>
          </a:xfrm>
        </p:spPr>
        <p:txBody>
          <a:bodyPr anchor="b">
            <a:normAutofit/>
          </a:bodyPr>
          <a:lstStyle>
            <a:lvl1pPr algn="ct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984944" y="5613402"/>
            <a:ext cx="4888112" cy="19811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7171D40D-B02A-4189-880D-0221F81FB1FB}" type="datetime1">
              <a:rPr lang="ja-JP" altLang="en-US" smtClean="0"/>
              <a:pPr>
                <a:defRPr/>
              </a:pPr>
              <a:t>2020/5/26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58600E8B-F81C-4A56-A77D-73CCDE379239}" type="slidenum">
              <a:rPr lang="ja-JP" altLang="en-US" smtClean="0"/>
              <a:pPr/>
              <a:t>‹#›</a:t>
            </a:fld>
            <a:endParaRPr lang="ja-JP" altLang="en-US"/>
          </a:p>
        </p:txBody>
      </p:sp>
    </p:spTree>
    <p:extLst>
      <p:ext uri="{BB962C8B-B14F-4D97-AF65-F5344CB8AC3E}">
        <p14:creationId xmlns:p14="http://schemas.microsoft.com/office/powerpoint/2010/main" val="340215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4010" y="6195762"/>
            <a:ext cx="5829993" cy="1172326"/>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6419" y="1008599"/>
            <a:ext cx="5525174" cy="4642641"/>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3999" y="7379274"/>
            <a:ext cx="5830004" cy="985793"/>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122268166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3999" y="880534"/>
            <a:ext cx="5830004" cy="4950465"/>
          </a:xfrm>
        </p:spPr>
        <p:txBody>
          <a:bodyPr anchor="ctr"/>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3999" y="6073630"/>
            <a:ext cx="5830004" cy="2291438"/>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239548150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813494" y="1260405"/>
            <a:ext cx="5232798" cy="3943211"/>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67863" y="5214491"/>
            <a:ext cx="4923168" cy="85913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513999" y="6316263"/>
            <a:ext cx="5830004" cy="2052632"/>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
        <p:nvSpPr>
          <p:cNvPr id="11" name="TextBox 10"/>
          <p:cNvSpPr txBox="1"/>
          <p:nvPr/>
        </p:nvSpPr>
        <p:spPr>
          <a:xfrm>
            <a:off x="553220" y="1282463"/>
            <a:ext cx="410166"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5887598" y="4506689"/>
            <a:ext cx="415231"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6911273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3999" y="3089266"/>
            <a:ext cx="5830004" cy="3628206"/>
          </a:xfrm>
        </p:spPr>
        <p:txBody>
          <a:bodyPr anchor="b"/>
          <a:lstStyle>
            <a:lvl1pPr algn="ct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3999" y="6734484"/>
            <a:ext cx="5830004" cy="164759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9983828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15" name="Title 1"/>
          <p:cNvSpPr>
            <a:spLocks noGrp="1"/>
          </p:cNvSpPr>
          <p:nvPr>
            <p:ph type="title"/>
          </p:nvPr>
        </p:nvSpPr>
        <p:spPr>
          <a:xfrm>
            <a:off x="513999" y="880533"/>
            <a:ext cx="5830004" cy="2318469"/>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513998" y="3419135"/>
            <a:ext cx="1855674" cy="832378"/>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513998" y="4251515"/>
            <a:ext cx="1855674" cy="411355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504469" y="3419135"/>
            <a:ext cx="1851481" cy="832378"/>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498259" y="4251515"/>
            <a:ext cx="1858135" cy="411355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4484981" y="3419135"/>
            <a:ext cx="1859022" cy="832378"/>
          </a:xfrm>
        </p:spPr>
        <p:txBody>
          <a:bodyPr anchor="b">
            <a:noAutofit/>
          </a:bodyPr>
          <a:lstStyle>
            <a:lvl1pPr marL="0" indent="0" algn="ctr">
              <a:lnSpc>
                <a:spcPct val="7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4484981" y="4251515"/>
            <a:ext cx="1859022" cy="411355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24416167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0" name="Title 1"/>
          <p:cNvSpPr>
            <a:spLocks noGrp="1"/>
          </p:cNvSpPr>
          <p:nvPr>
            <p:ph type="title"/>
          </p:nvPr>
        </p:nvSpPr>
        <p:spPr>
          <a:xfrm>
            <a:off x="513999" y="882226"/>
            <a:ext cx="5830004" cy="2316776"/>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513999" y="6073629"/>
            <a:ext cx="1854230" cy="832378"/>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13999" y="3419135"/>
            <a:ext cx="1854230" cy="2201333"/>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513999" y="6906008"/>
            <a:ext cx="1854230" cy="145905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499052" y="6073629"/>
            <a:ext cx="1857278" cy="832378"/>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498258" y="3419135"/>
            <a:ext cx="1858136" cy="2201333"/>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2498258" y="6906007"/>
            <a:ext cx="1858136" cy="14590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4484981" y="6073629"/>
            <a:ext cx="1856633" cy="832378"/>
          </a:xfrm>
        </p:spPr>
        <p:txBody>
          <a:bodyPr anchor="b">
            <a:noAutofit/>
          </a:bodyPr>
          <a:lstStyle>
            <a:lvl1pPr marL="0" indent="0" algn="ctr">
              <a:lnSpc>
                <a:spcPct val="7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4484981" y="3419135"/>
            <a:ext cx="1859022" cy="2201333"/>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4484910" y="6906004"/>
            <a:ext cx="1859093" cy="145906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62761956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513999" y="3419137"/>
            <a:ext cx="5830004" cy="494593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192501160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Vertical Title 1"/>
          <p:cNvSpPr>
            <a:spLocks noGrp="1"/>
          </p:cNvSpPr>
          <p:nvPr>
            <p:ph type="title" orient="vert"/>
          </p:nvPr>
        </p:nvSpPr>
        <p:spPr>
          <a:xfrm>
            <a:off x="4907757" y="880537"/>
            <a:ext cx="1436246" cy="7484532"/>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513999" y="880537"/>
            <a:ext cx="4308032" cy="748453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82994809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AF203F5-5FAE-482B-8438-FEE216D221B9}"/>
              </a:ext>
            </a:extLst>
          </p:cNvPr>
          <p:cNvSpPr>
            <a:spLocks noGrp="1"/>
          </p:cNvSpPr>
          <p:nvPr>
            <p:ph type="dt" sz="half" idx="10"/>
          </p:nvPr>
        </p:nvSpPr>
        <p:spPr/>
        <p:txBody>
          <a:bodyPr/>
          <a:lstStyle>
            <a:lvl1pPr>
              <a:defRPr/>
            </a:lvl1pPr>
          </a:lstStyle>
          <a:p>
            <a:pPr>
              <a:defRPr/>
            </a:pPr>
            <a:fld id="{AD7D3CE5-48FF-40A8-89CF-654D01666A2E}" type="datetime1">
              <a:rPr lang="ja-JP" altLang="en-US"/>
              <a:pPr>
                <a:defRPr/>
              </a:pPr>
              <a:t>2020/5/26</a:t>
            </a:fld>
            <a:endParaRPr lang="ja-JP" altLang="en-US"/>
          </a:p>
        </p:txBody>
      </p:sp>
      <p:sp>
        <p:nvSpPr>
          <p:cNvPr id="5" name="フッター プレースホルダー 4">
            <a:extLst>
              <a:ext uri="{FF2B5EF4-FFF2-40B4-BE49-F238E27FC236}">
                <a16:creationId xmlns:a16="http://schemas.microsoft.com/office/drawing/2014/main" id="{988892F9-6376-4087-9F6B-9AE67A71258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CEDBE50-7AF7-4905-ABE9-FCC55737EC12}"/>
              </a:ext>
            </a:extLst>
          </p:cNvPr>
          <p:cNvSpPr>
            <a:spLocks noGrp="1"/>
          </p:cNvSpPr>
          <p:nvPr>
            <p:ph type="sldNum" sz="quarter" idx="12"/>
          </p:nvPr>
        </p:nvSpPr>
        <p:spPr/>
        <p:txBody>
          <a:bodyPr/>
          <a:lstStyle>
            <a:lvl1pPr>
              <a:defRPr/>
            </a:lvl1pPr>
          </a:lstStyle>
          <a:p>
            <a:fld id="{B9223C6E-535C-42E6-B3D8-0DBE4EB69819}" type="slidenum">
              <a:rPr lang="ja-JP" altLang="en-US"/>
              <a:pPr/>
              <a:t>‹#›</a:t>
            </a:fld>
            <a:endParaRPr lang="ja-JP" altLang="en-US"/>
          </a:p>
        </p:txBody>
      </p:sp>
    </p:spTree>
    <p:extLst>
      <p:ext uri="{BB962C8B-B14F-4D97-AF65-F5344CB8AC3E}">
        <p14:creationId xmlns:p14="http://schemas.microsoft.com/office/powerpoint/2010/main" val="361320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3997" y="3419135"/>
            <a:ext cx="5829653" cy="49459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52641136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3998" y="1196815"/>
            <a:ext cx="5822861" cy="3953183"/>
          </a:xfrm>
        </p:spPr>
        <p:txBody>
          <a:bodyPr anchor="b">
            <a:normAutofit/>
          </a:bodyPr>
          <a:lstStyle>
            <a:lvl1pPr>
              <a:defRPr sz="3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3998" y="5282996"/>
            <a:ext cx="5822861" cy="1976264"/>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15F5DFD-F32D-48F6-BA9A-4442AB73D4F8}" type="datetime1">
              <a:rPr lang="ja-JP" altLang="en-US" smtClean="0"/>
              <a:pPr>
                <a:defRPr/>
              </a:pPr>
              <a:t>2020/5/26</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A6283A77-430B-46B8-BB69-6143B2EF553E}" type="slidenum">
              <a:rPr lang="ja-JP" altLang="en-US" smtClean="0"/>
              <a:pPr/>
              <a:t>‹#›</a:t>
            </a:fld>
            <a:endParaRPr lang="ja-JP" altLang="en-US"/>
          </a:p>
        </p:txBody>
      </p:sp>
    </p:spTree>
    <p:extLst>
      <p:ext uri="{BB962C8B-B14F-4D97-AF65-F5344CB8AC3E}">
        <p14:creationId xmlns:p14="http://schemas.microsoft.com/office/powerpoint/2010/main" val="119377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14" name="Title 1"/>
          <p:cNvSpPr>
            <a:spLocks noGrp="1"/>
          </p:cNvSpPr>
          <p:nvPr>
            <p:ph type="title"/>
          </p:nvPr>
        </p:nvSpPr>
        <p:spPr>
          <a:xfrm>
            <a:off x="513999" y="893416"/>
            <a:ext cx="5830004" cy="2305589"/>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3997" y="3419135"/>
            <a:ext cx="2872140" cy="49459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3471862" y="3419135"/>
            <a:ext cx="2871788" cy="49459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56923915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14" name="Title 1"/>
          <p:cNvSpPr>
            <a:spLocks noGrp="1"/>
          </p:cNvSpPr>
          <p:nvPr>
            <p:ph type="title"/>
          </p:nvPr>
        </p:nvSpPr>
        <p:spPr>
          <a:xfrm>
            <a:off x="513999" y="893416"/>
            <a:ext cx="5830004" cy="230558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809" y="3424804"/>
            <a:ext cx="2741330" cy="982214"/>
          </a:xfrm>
        </p:spPr>
        <p:txBody>
          <a:bodyPr anchor="b">
            <a:noAutofit/>
          </a:bodyPr>
          <a:lstStyle>
            <a:lvl1pPr marL="0" indent="0">
              <a:lnSpc>
                <a:spcPct val="7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Content Placeholder 3"/>
          <p:cNvSpPr>
            <a:spLocks noGrp="1"/>
          </p:cNvSpPr>
          <p:nvPr>
            <p:ph sz="quarter" idx="13"/>
          </p:nvPr>
        </p:nvSpPr>
        <p:spPr>
          <a:xfrm>
            <a:off x="513998" y="4407019"/>
            <a:ext cx="2872140" cy="39580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97988" y="3424804"/>
            <a:ext cx="2746015" cy="982214"/>
          </a:xfrm>
        </p:spPr>
        <p:txBody>
          <a:bodyPr anchor="b">
            <a:noAutofit/>
          </a:bodyPr>
          <a:lstStyle>
            <a:lvl1pPr marL="0" indent="0">
              <a:lnSpc>
                <a:spcPct val="7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3" name="Content Placeholder 5"/>
          <p:cNvSpPr>
            <a:spLocks noGrp="1"/>
          </p:cNvSpPr>
          <p:nvPr>
            <p:ph sz="quarter" idx="14"/>
          </p:nvPr>
        </p:nvSpPr>
        <p:spPr>
          <a:xfrm>
            <a:off x="3471863" y="4407019"/>
            <a:ext cx="2871788" cy="39580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04364464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14DB9EF8-23D3-40D7-A67B-625788E7051E}" type="datetime1">
              <a:rPr lang="ja-JP" altLang="en-US" smtClean="0"/>
              <a:pPr>
                <a:defRPr/>
              </a:pPr>
              <a:t>2020/5/26</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DF0384A4-65CB-4D4F-AEB7-8797313F5E4F}" type="slidenum">
              <a:rPr lang="ja-JP" altLang="en-US" smtClean="0"/>
              <a:pPr/>
              <a:t>‹#›</a:t>
            </a:fld>
            <a:endParaRPr lang="ja-JP" altLang="en-US"/>
          </a:p>
        </p:txBody>
      </p:sp>
    </p:spTree>
    <p:extLst>
      <p:ext uri="{BB962C8B-B14F-4D97-AF65-F5344CB8AC3E}">
        <p14:creationId xmlns:p14="http://schemas.microsoft.com/office/powerpoint/2010/main" val="352670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Date Placeholder 1"/>
          <p:cNvSpPr>
            <a:spLocks noGrp="1"/>
          </p:cNvSpPr>
          <p:nvPr>
            <p:ph type="dt" sz="half" idx="10"/>
          </p:nvPr>
        </p:nvSpPr>
        <p:spPr/>
        <p:txBody>
          <a:bodyPr/>
          <a:lstStyle/>
          <a:p>
            <a:pPr>
              <a:defRPr/>
            </a:pPr>
            <a:fld id="{9B64B57E-171C-4EEC-8FEE-F046EF92A06F}" type="datetime1">
              <a:rPr lang="ja-JP" altLang="en-US" smtClean="0"/>
              <a:pPr>
                <a:defRPr/>
              </a:pPr>
              <a:t>2020/5/26</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fld id="{F89BC855-1DDC-492C-BBD7-72ECE5A1E08C}" type="slidenum">
              <a:rPr lang="ja-JP" altLang="en-US" smtClean="0"/>
              <a:pPr/>
              <a:t>‹#›</a:t>
            </a:fld>
            <a:endParaRPr lang="ja-JP" altLang="en-US"/>
          </a:p>
        </p:txBody>
      </p:sp>
    </p:spTree>
    <p:extLst>
      <p:ext uri="{BB962C8B-B14F-4D97-AF65-F5344CB8AC3E}">
        <p14:creationId xmlns:p14="http://schemas.microsoft.com/office/powerpoint/2010/main" val="42907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3998" y="880533"/>
            <a:ext cx="2213825" cy="2922475"/>
          </a:xfrm>
        </p:spPr>
        <p:txBody>
          <a:bodyPr anchor="b"/>
          <a:lstStyle>
            <a:lvl1pPr algn="ctr">
              <a:defRPr sz="24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2856410" y="880535"/>
            <a:ext cx="3487592" cy="74845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3999" y="3803009"/>
            <a:ext cx="2213825" cy="456205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212A075-48B6-4275-A86A-13F5AB0565E7}"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417000044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513999" y="880533"/>
            <a:ext cx="3097214" cy="2922478"/>
          </a:xfrm>
        </p:spPr>
        <p:txBody>
          <a:bodyPr anchor="b"/>
          <a:lstStyle>
            <a:lvl1pPr algn="ct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753203" y="880535"/>
            <a:ext cx="2254388" cy="7484533"/>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009" y="3803011"/>
            <a:ext cx="3097203" cy="45620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542538D7-A41B-43C8-B1AA-009F5C13AF00}" type="datetime1">
              <a:rPr lang="ja-JP" altLang="en-US" smtClean="0"/>
              <a:pPr>
                <a:defRPr/>
              </a:pPr>
              <a:t>2020/5/26</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28E46889-CEF0-4058-93D1-C89979E232D1}" type="slidenum">
              <a:rPr lang="ja-JP" altLang="en-US" smtClean="0"/>
              <a:pPr/>
              <a:t>‹#›</a:t>
            </a:fld>
            <a:endParaRPr lang="ja-JP" altLang="en-US"/>
          </a:p>
        </p:txBody>
      </p:sp>
    </p:spTree>
    <p:extLst>
      <p:ext uri="{BB962C8B-B14F-4D97-AF65-F5344CB8AC3E}">
        <p14:creationId xmlns:p14="http://schemas.microsoft.com/office/powerpoint/2010/main" val="150394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6858002" cy="990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13999" y="893416"/>
            <a:ext cx="5830004" cy="230558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3999" y="3419137"/>
            <a:ext cx="5830004" cy="494593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319290" y="8498066"/>
            <a:ext cx="1543050" cy="527403"/>
          </a:xfrm>
          <a:prstGeom prst="rect">
            <a:avLst/>
          </a:prstGeom>
        </p:spPr>
        <p:txBody>
          <a:bodyPr vert="horz" lIns="91440" tIns="45720" rIns="91440" bIns="45720" rtlCol="0" anchor="ctr"/>
          <a:lstStyle>
            <a:lvl1pPr algn="r">
              <a:defRPr sz="750">
                <a:solidFill>
                  <a:schemeClr val="tx1"/>
                </a:solidFill>
              </a:defRPr>
            </a:lvl1pPr>
          </a:lstStyle>
          <a:p>
            <a:pPr>
              <a:defRPr/>
            </a:pPr>
            <a:fld id="{2212A075-48B6-4275-A86A-13F5AB0565E7}" type="datetime1">
              <a:rPr lang="ja-JP" altLang="en-US" smtClean="0"/>
              <a:pPr>
                <a:defRPr/>
              </a:pPr>
              <a:t>2020/5/26</a:t>
            </a:fld>
            <a:endParaRPr lang="ja-JP" altLang="en-US"/>
          </a:p>
        </p:txBody>
      </p:sp>
      <p:sp>
        <p:nvSpPr>
          <p:cNvPr id="5" name="Footer Placeholder 4"/>
          <p:cNvSpPr>
            <a:spLocks noGrp="1"/>
          </p:cNvSpPr>
          <p:nvPr>
            <p:ph type="ftr" sz="quarter" idx="3"/>
          </p:nvPr>
        </p:nvSpPr>
        <p:spPr>
          <a:xfrm>
            <a:off x="513999" y="8498066"/>
            <a:ext cx="3753499" cy="527403"/>
          </a:xfrm>
          <a:prstGeom prst="rect">
            <a:avLst/>
          </a:prstGeom>
        </p:spPr>
        <p:txBody>
          <a:bodyPr vert="horz" lIns="91440" tIns="45720" rIns="91440" bIns="45720" rtlCol="0" anchor="ctr"/>
          <a:lstStyle>
            <a:lvl1pPr algn="l">
              <a:defRPr sz="750">
                <a:solidFill>
                  <a:schemeClr val="tx1"/>
                </a:solidFill>
              </a:defRPr>
            </a:lvl1pPr>
          </a:lstStyle>
          <a:p>
            <a:pPr>
              <a:defRPr/>
            </a:pPr>
            <a:endParaRPr lang="ja-JP" altLang="en-US"/>
          </a:p>
        </p:txBody>
      </p:sp>
      <p:sp>
        <p:nvSpPr>
          <p:cNvPr id="6" name="Slide Number Placeholder 5"/>
          <p:cNvSpPr>
            <a:spLocks noGrp="1"/>
          </p:cNvSpPr>
          <p:nvPr>
            <p:ph type="sldNum" sz="quarter" idx="4"/>
          </p:nvPr>
        </p:nvSpPr>
        <p:spPr>
          <a:xfrm>
            <a:off x="5914132" y="8498066"/>
            <a:ext cx="429871" cy="527403"/>
          </a:xfrm>
          <a:prstGeom prst="rect">
            <a:avLst/>
          </a:prstGeom>
        </p:spPr>
        <p:txBody>
          <a:bodyPr vert="horz" lIns="91440" tIns="45720" rIns="91440" bIns="45720" rtlCol="0" anchor="ctr"/>
          <a:lstStyle>
            <a:lvl1pPr algn="r">
              <a:defRPr sz="750">
                <a:solidFill>
                  <a:schemeClr val="tx1"/>
                </a:solidFill>
              </a:defRPr>
            </a:lvl1pPr>
          </a:lstStyle>
          <a:p>
            <a:fld id="{F6796938-4B02-4BFB-BC9A-61C48B857FA5}" type="slidenum">
              <a:rPr lang="ja-JP" altLang="en-US" smtClean="0"/>
              <a:pPr/>
              <a:t>‹#›</a:t>
            </a:fld>
            <a:endParaRPr lang="ja-JP" altLang="en-US"/>
          </a:p>
        </p:txBody>
      </p:sp>
    </p:spTree>
    <p:extLst>
      <p:ext uri="{BB962C8B-B14F-4D97-AF65-F5344CB8AC3E}">
        <p14:creationId xmlns:p14="http://schemas.microsoft.com/office/powerpoint/2010/main" val="3997297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p:txStyles>
    <p:titleStyle>
      <a:lvl1pPr algn="ctr" defTabSz="685800" rtl="0" eaLnBrk="1" latinLnBrk="0" hangingPunct="1">
        <a:lnSpc>
          <a:spcPct val="90000"/>
        </a:lnSpc>
        <a:spcBef>
          <a:spcPct val="0"/>
        </a:spcBef>
        <a:buNone/>
        <a:defRPr kumimoji="1"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kumimoji="1"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kumimoji="1"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kumimoji="1"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kumimoji="1"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notesSlide" Target="../notesSlides/notesSlide1.xml"/><Relationship Id="rId16" Type="http://schemas.openxmlformats.org/officeDocument/2006/relationships/image" Target="../media/image16.emf"/><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png"/><Relationship Id="rId15" Type="http://schemas.openxmlformats.org/officeDocument/2006/relationships/image" Target="../media/image15.emf"/><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colorTemperature colorTemp="8000"/>
                    </a14:imgEffect>
                    <a14:imgEffect>
                      <a14:saturation sat="1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8F975249-C814-4522-90A7-5371031C28EA}"/>
              </a:ext>
            </a:extLst>
          </p:cNvPr>
          <p:cNvSpPr/>
          <p:nvPr/>
        </p:nvSpPr>
        <p:spPr>
          <a:xfrm>
            <a:off x="332656" y="5601071"/>
            <a:ext cx="3090226" cy="412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8D38DDFC-AEE8-4D85-9325-69D93606F4DA}"/>
              </a:ext>
            </a:extLst>
          </p:cNvPr>
          <p:cNvPicPr>
            <a:picLocks noChangeAspect="1"/>
          </p:cNvPicPr>
          <p:nvPr/>
        </p:nvPicPr>
        <p:blipFill rotWithShape="1">
          <a:blip r:embed="rId5"/>
          <a:srcRect b="22029"/>
          <a:stretch/>
        </p:blipFill>
        <p:spPr>
          <a:xfrm>
            <a:off x="0" y="-1"/>
            <a:ext cx="6858000" cy="604111"/>
          </a:xfrm>
          <a:prstGeom prst="rect">
            <a:avLst/>
          </a:prstGeom>
          <a:gradFill>
            <a:gsLst>
              <a:gs pos="0">
                <a:schemeClr val="bg1">
                  <a:tint val="90000"/>
                  <a:lumMod val="110000"/>
                </a:schemeClr>
              </a:gs>
              <a:gs pos="100000">
                <a:srgbClr val="FEFAF4"/>
              </a:gs>
              <a:gs pos="35415">
                <a:schemeClr val="accent2">
                  <a:lumMod val="20000"/>
                  <a:lumOff val="80000"/>
                </a:schemeClr>
              </a:gs>
              <a:gs pos="51326">
                <a:schemeClr val="accent1">
                  <a:lumMod val="20000"/>
                  <a:lumOff val="80000"/>
                </a:schemeClr>
              </a:gs>
              <a:gs pos="0">
                <a:schemeClr val="accent1">
                  <a:lumMod val="40000"/>
                  <a:lumOff val="60000"/>
                </a:schemeClr>
              </a:gs>
              <a:gs pos="100000">
                <a:schemeClr val="accent2">
                  <a:lumMod val="40000"/>
                  <a:lumOff val="60000"/>
                </a:schemeClr>
              </a:gs>
              <a:gs pos="100000">
                <a:schemeClr val="accent2">
                  <a:lumMod val="40000"/>
                  <a:lumOff val="60000"/>
                </a:schemeClr>
              </a:gs>
            </a:gsLst>
            <a:lin ang="5400000" scaled="0"/>
          </a:gradFill>
          <a:effectLst/>
        </p:spPr>
      </p:pic>
      <p:pic>
        <p:nvPicPr>
          <p:cNvPr id="7" name="図 6">
            <a:extLst>
              <a:ext uri="{FF2B5EF4-FFF2-40B4-BE49-F238E27FC236}">
                <a16:creationId xmlns:a16="http://schemas.microsoft.com/office/drawing/2014/main" id="{A264D0B5-15F4-4869-8C81-968D4C227B87}"/>
              </a:ext>
            </a:extLst>
          </p:cNvPr>
          <p:cNvPicPr>
            <a:picLocks noChangeAspect="1"/>
          </p:cNvPicPr>
          <p:nvPr/>
        </p:nvPicPr>
        <p:blipFill>
          <a:blip r:embed="rId6"/>
          <a:stretch>
            <a:fillRect/>
          </a:stretch>
        </p:blipFill>
        <p:spPr>
          <a:xfrm>
            <a:off x="629459" y="1155692"/>
            <a:ext cx="3243353" cy="1950889"/>
          </a:xfrm>
          <a:prstGeom prst="rect">
            <a:avLst/>
          </a:prstGeom>
        </p:spPr>
      </p:pic>
      <p:pic>
        <p:nvPicPr>
          <p:cNvPr id="10" name="図 9">
            <a:extLst>
              <a:ext uri="{FF2B5EF4-FFF2-40B4-BE49-F238E27FC236}">
                <a16:creationId xmlns:a16="http://schemas.microsoft.com/office/drawing/2014/main" id="{F5C9728C-50D9-4569-9B47-0D16F799562E}"/>
              </a:ext>
            </a:extLst>
          </p:cNvPr>
          <p:cNvPicPr>
            <a:picLocks noChangeAspect="1"/>
          </p:cNvPicPr>
          <p:nvPr/>
        </p:nvPicPr>
        <p:blipFill>
          <a:blip r:embed="rId7"/>
          <a:stretch>
            <a:fillRect/>
          </a:stretch>
        </p:blipFill>
        <p:spPr>
          <a:xfrm>
            <a:off x="3545582" y="5601072"/>
            <a:ext cx="2975106" cy="4127350"/>
          </a:xfrm>
          <a:prstGeom prst="rect">
            <a:avLst/>
          </a:prstGeom>
        </p:spPr>
      </p:pic>
      <p:pic>
        <p:nvPicPr>
          <p:cNvPr id="11" name="図 10">
            <a:extLst>
              <a:ext uri="{FF2B5EF4-FFF2-40B4-BE49-F238E27FC236}">
                <a16:creationId xmlns:a16="http://schemas.microsoft.com/office/drawing/2014/main" id="{FA29D4FA-C396-4006-AC42-B05E0EC2BF9B}"/>
              </a:ext>
            </a:extLst>
          </p:cNvPr>
          <p:cNvPicPr>
            <a:picLocks noChangeAspect="1"/>
          </p:cNvPicPr>
          <p:nvPr/>
        </p:nvPicPr>
        <p:blipFill>
          <a:blip r:embed="rId8"/>
          <a:stretch>
            <a:fillRect/>
          </a:stretch>
        </p:blipFill>
        <p:spPr>
          <a:xfrm>
            <a:off x="4580763" y="5698571"/>
            <a:ext cx="1566808" cy="231668"/>
          </a:xfrm>
          <a:prstGeom prst="rect">
            <a:avLst/>
          </a:prstGeom>
        </p:spPr>
      </p:pic>
      <p:sp>
        <p:nvSpPr>
          <p:cNvPr id="23" name="正方形/長方形 22">
            <a:extLst>
              <a:ext uri="{FF2B5EF4-FFF2-40B4-BE49-F238E27FC236}">
                <a16:creationId xmlns:a16="http://schemas.microsoft.com/office/drawing/2014/main" id="{CC7904E9-B2F2-41D3-AE6A-4EF5BF73F082}"/>
              </a:ext>
            </a:extLst>
          </p:cNvPr>
          <p:cNvSpPr/>
          <p:nvPr/>
        </p:nvSpPr>
        <p:spPr>
          <a:xfrm>
            <a:off x="3563081" y="7695569"/>
            <a:ext cx="2975106" cy="477054"/>
          </a:xfrm>
          <a:prstGeom prst="rect">
            <a:avLst/>
          </a:prstGeom>
        </p:spPr>
        <p:txBody>
          <a:bodyPr wrap="square">
            <a:spAutoFit/>
          </a:bodyPr>
          <a:lstStyle/>
          <a:p>
            <a:pPr lvl="0" indent="120650" eaLnBrk="0" hangingPunct="0"/>
            <a:r>
              <a:rPr kumimoji="0" lang="ja-JP" altLang="ja-JP" sz="500" b="1" u="sng" dirty="0">
                <a:solidFill>
                  <a:srgbClr val="00B050"/>
                </a:solidFill>
                <a:latin typeface="游明朝" panose="02020400000000000000" pitchFamily="18" charset="-128"/>
                <a:ea typeface="游明朝" panose="02020400000000000000" pitchFamily="18" charset="-128"/>
                <a:cs typeface="Times New Roman" panose="02020603050405020304" pitchFamily="18" charset="0"/>
              </a:rPr>
              <a:t>☆所得控除制度</a:t>
            </a:r>
            <a:endParaRPr kumimoji="0" lang="ja-JP" altLang="ja-JP" sz="500" dirty="0">
              <a:latin typeface="游明朝" panose="02020400000000000000" pitchFamily="18" charset="-128"/>
              <a:ea typeface="游明朝" panose="02020400000000000000" pitchFamily="18" charset="-128"/>
            </a:endParaRPr>
          </a:p>
          <a:p>
            <a:pPr lvl="0" indent="120650" eaLnBrk="0" hangingPunct="0"/>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所得控除を行った後に所得税率をかけるため、所得金額に対して寄付金額が大きい場合には</a:t>
            </a:r>
            <a:endParaRPr kumimoji="0" lang="en-US" altLang="ja-JP" sz="500" dirty="0">
              <a:latin typeface="游明朝" panose="02020400000000000000" pitchFamily="18" charset="-128"/>
              <a:ea typeface="游明朝" panose="02020400000000000000" pitchFamily="18" charset="-128"/>
              <a:cs typeface="Times New Roman" panose="02020603050405020304" pitchFamily="18" charset="0"/>
            </a:endParaRPr>
          </a:p>
          <a:p>
            <a:pPr lvl="0" indent="120650" eaLnBrk="0" hangingPunct="0"/>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減税効果が大きくなります。</a:t>
            </a:r>
            <a:endParaRPr kumimoji="0" lang="ja-JP" altLang="ja-JP" sz="500" dirty="0">
              <a:latin typeface="游明朝" panose="02020400000000000000" pitchFamily="18" charset="-128"/>
              <a:ea typeface="游明朝" panose="02020400000000000000" pitchFamily="18" charset="-128"/>
            </a:endParaRPr>
          </a:p>
          <a:p>
            <a:pPr lvl="0" indent="120650" eaLnBrk="0" hangingPunct="0"/>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所得控除額</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 </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寄付金額</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※3 </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2,000</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円</a:t>
            </a:r>
            <a:endParaRPr kumimoji="0" lang="ja-JP" altLang="en-US" sz="500" dirty="0">
              <a:latin typeface="游明朝" panose="02020400000000000000" pitchFamily="18" charset="-128"/>
              <a:ea typeface="游明朝" panose="02020400000000000000" pitchFamily="18" charset="-128"/>
            </a:endParaRPr>
          </a:p>
          <a:p>
            <a:pPr lvl="0" indent="120650" eaLnBrk="0" hangingPunct="0"/>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※3</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控除対象となる寄付金額は、その年の所得税額の</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25%</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が上限となります。</a:t>
            </a:r>
            <a:endParaRPr kumimoji="0" lang="ja-JP" altLang="en-US" sz="500" dirty="0">
              <a:latin typeface="游明朝" panose="02020400000000000000" pitchFamily="18" charset="-128"/>
              <a:ea typeface="游明朝" panose="02020400000000000000" pitchFamily="18" charset="-128"/>
            </a:endParaRPr>
          </a:p>
        </p:txBody>
      </p:sp>
      <p:sp>
        <p:nvSpPr>
          <p:cNvPr id="24" name="正方形/長方形 23">
            <a:extLst>
              <a:ext uri="{FF2B5EF4-FFF2-40B4-BE49-F238E27FC236}">
                <a16:creationId xmlns:a16="http://schemas.microsoft.com/office/drawing/2014/main" id="{A3F568B8-7353-4258-8371-C869ADA35D1D}"/>
              </a:ext>
            </a:extLst>
          </p:cNvPr>
          <p:cNvSpPr/>
          <p:nvPr/>
        </p:nvSpPr>
        <p:spPr>
          <a:xfrm>
            <a:off x="3607238" y="5948129"/>
            <a:ext cx="2987299" cy="1400383"/>
          </a:xfrm>
          <a:prstGeom prst="rect">
            <a:avLst/>
          </a:prstGeom>
        </p:spPr>
        <p:txBody>
          <a:bodyPr wrap="square">
            <a:spAutoFit/>
          </a:bodyPr>
          <a:lstStyle/>
          <a:p>
            <a:pPr lvl="0" eaLnBrk="0" hangingPunct="0"/>
            <a:r>
              <a:rPr kumimoji="0" lang="ja-JP" altLang="ja-JP" sz="500" b="1" dirty="0">
                <a:latin typeface="游明朝" panose="02020400000000000000" pitchFamily="18" charset="-128"/>
                <a:ea typeface="游明朝" panose="02020400000000000000" pitchFamily="18" charset="-128"/>
                <a:cs typeface="Times New Roman" panose="02020603050405020304" pitchFamily="18" charset="0"/>
              </a:rPr>
              <a:t>（１）所得税法上の寄付金控除</a:t>
            </a:r>
            <a:endParaRPr kumimoji="0" lang="ja-JP" altLang="ja-JP" sz="500" dirty="0">
              <a:latin typeface="游明朝" panose="02020400000000000000" pitchFamily="18" charset="-128"/>
              <a:ea typeface="游明朝" panose="02020400000000000000" pitchFamily="18" charset="-128"/>
            </a:endParaRPr>
          </a:p>
          <a:p>
            <a:pPr lvl="0" eaLnBrk="0" hangingPunct="0"/>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学校法人二階堂学園へのご寄付は、「特定公益増進法人」への特定寄付金として税法上の優遇措置を受けることが出来ます。</a:t>
            </a:r>
            <a:endParaRPr kumimoji="0" lang="ja-JP" altLang="ja-JP" sz="500" dirty="0">
              <a:latin typeface="游明朝" panose="02020400000000000000" pitchFamily="18" charset="-128"/>
              <a:ea typeface="游明朝" panose="02020400000000000000" pitchFamily="18" charset="-128"/>
            </a:endParaRPr>
          </a:p>
          <a:p>
            <a:pPr lvl="0" eaLnBrk="0" hangingPunct="0"/>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寄付者の選択により、どちらか一方の制度を活用する事が認められています。</a:t>
            </a:r>
            <a:endParaRPr kumimoji="0" lang="en-US" altLang="ja-JP" sz="500" dirty="0">
              <a:latin typeface="游明朝" panose="02020400000000000000" pitchFamily="18" charset="-128"/>
              <a:ea typeface="游明朝" panose="02020400000000000000" pitchFamily="18" charset="-128"/>
              <a:cs typeface="Times New Roman" panose="02020603050405020304" pitchFamily="18" charset="0"/>
            </a:endParaRPr>
          </a:p>
          <a:p>
            <a:pPr lvl="0" eaLnBrk="0" hangingPunct="0"/>
            <a:endParaRPr kumimoji="0" lang="ja-JP" altLang="ja-JP" sz="500" dirty="0">
              <a:latin typeface="游明朝" panose="02020400000000000000" pitchFamily="18" charset="-128"/>
              <a:ea typeface="游明朝" panose="02020400000000000000" pitchFamily="18" charset="-128"/>
            </a:endParaRPr>
          </a:p>
          <a:p>
            <a:pPr lvl="0" eaLnBrk="0" hangingPunct="0"/>
            <a:r>
              <a:rPr kumimoji="0" lang="ja-JP" altLang="ja-JP" sz="500" b="1" u="sng" dirty="0">
                <a:solidFill>
                  <a:srgbClr val="00B050"/>
                </a:solidFill>
                <a:latin typeface="游明朝" panose="02020400000000000000" pitchFamily="18" charset="-128"/>
                <a:ea typeface="游明朝" panose="02020400000000000000" pitchFamily="18" charset="-128"/>
                <a:cs typeface="Times New Roman" panose="02020603050405020304" pitchFamily="18" charset="0"/>
              </a:rPr>
              <a:t>☆税額控除制度</a:t>
            </a:r>
            <a:r>
              <a:rPr kumimoji="0" lang="ja-JP" altLang="ja-JP" sz="500" dirty="0">
                <a:latin typeface="游明朝" panose="02020400000000000000" pitchFamily="18" charset="-128"/>
                <a:ea typeface="游明朝" panose="02020400000000000000" pitchFamily="18" charset="-128"/>
                <a:cs typeface="Times New Roman" panose="02020603050405020304" pitchFamily="18" charset="0"/>
              </a:rPr>
              <a:t>（平成</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23</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年度税制改正による新制度）</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所得税率に関係なく所得税額から直接控除されるため、所得控除制度と比較して減税効果が大きくなります。</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所得税控除額</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※1 = (</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寄付金額</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 </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2,000</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円）</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 40%</a:t>
            </a:r>
            <a:endParaRPr kumimoji="0" lang="en-US" altLang="ja-JP" sz="500" dirty="0">
              <a:latin typeface="游明朝" panose="02020400000000000000" pitchFamily="18" charset="-128"/>
              <a:ea typeface="游明朝" panose="02020400000000000000" pitchFamily="18" charset="-128"/>
            </a:endParaRPr>
          </a:p>
          <a:p>
            <a:pPr lvl="0" eaLnBrk="0" hangingPunct="0"/>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※1</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所得税控除額は、その年の所得税額の</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25%</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が上限となります。</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控除対象となる寄付金額は、その年の総所得金額等の</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が上限となります。</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 所得税の寄付金控除と個人住民税の寄付金税額控除の適用を受ける場合は、ご寄付いただいた翌年に所轄税務署で確定申告を行ってください。</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b="1" i="1" u="sng" dirty="0">
                <a:latin typeface="游明朝" panose="02020400000000000000" pitchFamily="18" charset="-128"/>
                <a:ea typeface="游明朝" panose="02020400000000000000" pitchFamily="18" charset="-128"/>
                <a:cs typeface="Times New Roman" panose="02020603050405020304" pitchFamily="18" charset="0"/>
              </a:rPr>
              <a:t>確定申告の際には、特定公益増進法人証明書（写）と本学発行の寄付金領収書が必要となります</a:t>
            </a:r>
            <a:endParaRPr lang="en-US" altLang="ja-JP" sz="500" b="1" dirty="0">
              <a:latin typeface="游明朝" panose="02020400000000000000" pitchFamily="18" charset="-128"/>
              <a:ea typeface="游明朝" panose="02020400000000000000" pitchFamily="18" charset="-128"/>
              <a:cs typeface="Times New Roman" panose="02020603050405020304" pitchFamily="18" charset="0"/>
            </a:endParaRPr>
          </a:p>
          <a:p>
            <a:pPr lvl="0" eaLnBrk="0" hangingPunct="0"/>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「特定公益増進法人証明書（写）」は、学園で入金が確認され次第、領収証と併せてお送りいたします</a:t>
            </a:r>
            <a:endParaRPr lang="ja-JP" altLang="en-US" sz="500" dirty="0">
              <a:latin typeface="游明朝" panose="02020400000000000000" pitchFamily="18" charset="-128"/>
              <a:ea typeface="游明朝" panose="02020400000000000000" pitchFamily="18" charset="-128"/>
            </a:endParaRPr>
          </a:p>
        </p:txBody>
      </p:sp>
      <p:sp>
        <p:nvSpPr>
          <p:cNvPr id="25" name="正方形/長方形 24">
            <a:extLst>
              <a:ext uri="{FF2B5EF4-FFF2-40B4-BE49-F238E27FC236}">
                <a16:creationId xmlns:a16="http://schemas.microsoft.com/office/drawing/2014/main" id="{390F04AC-5E3C-4594-874D-0846152BB165}"/>
              </a:ext>
            </a:extLst>
          </p:cNvPr>
          <p:cNvSpPr/>
          <p:nvPr/>
        </p:nvSpPr>
        <p:spPr>
          <a:xfrm>
            <a:off x="3641399" y="8534775"/>
            <a:ext cx="2851114" cy="477054"/>
          </a:xfrm>
          <a:prstGeom prst="rect">
            <a:avLst/>
          </a:prstGeom>
        </p:spPr>
        <p:txBody>
          <a:bodyPr wrap="square">
            <a:spAutoFit/>
          </a:bodyPr>
          <a:lstStyle/>
          <a:p>
            <a:pPr lvl="0" eaLnBrk="0" hangingPunct="0"/>
            <a:r>
              <a:rPr kumimoji="0" lang="ja-JP" altLang="en-US" sz="500" b="1" dirty="0">
                <a:latin typeface="游明朝" panose="02020400000000000000" pitchFamily="18" charset="-128"/>
                <a:ea typeface="游明朝" panose="02020400000000000000" pitchFamily="18" charset="-128"/>
                <a:cs typeface="Times New Roman" panose="02020603050405020304" pitchFamily="18" charset="0"/>
              </a:rPr>
              <a:t>（２）個人住民税の寄付金税額控除（地方公共団体の条例により指定された場合に限る）</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お住まいの都道府県･市区町村の条例によって</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当学園への寄付が住民税の寄付金税額控除の対象として指定されている場合には、住民税の寄付金税額控除の適用を受けることができます。</a:t>
            </a:r>
            <a:endParaRPr kumimoji="0" lang="ja-JP" altLang="en-US" sz="500" dirty="0">
              <a:latin typeface="游明朝" panose="02020400000000000000" pitchFamily="18" charset="-128"/>
              <a:ea typeface="游明朝" panose="02020400000000000000" pitchFamily="18" charset="-128"/>
            </a:endParaRPr>
          </a:p>
          <a:p>
            <a:pPr lvl="0" eaLnBrk="0" hangingPunct="0"/>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ご寄付いただいた年の翌年</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1</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月</a:t>
            </a:r>
            <a:r>
              <a:rPr kumimoji="0" lang="en-US" altLang="ja-JP" sz="500" dirty="0">
                <a:latin typeface="游明朝" panose="02020400000000000000" pitchFamily="18" charset="-128"/>
                <a:ea typeface="游明朝" panose="02020400000000000000" pitchFamily="18" charset="-128"/>
                <a:cs typeface="Times New Roman" panose="02020603050405020304" pitchFamily="18" charset="0"/>
              </a:rPr>
              <a:t>1</a:t>
            </a:r>
            <a:r>
              <a:rPr kumimoji="0" lang="ja-JP" altLang="en-US" sz="500" dirty="0">
                <a:latin typeface="游明朝" panose="02020400000000000000" pitchFamily="18" charset="-128"/>
                <a:ea typeface="游明朝" panose="02020400000000000000" pitchFamily="18" charset="-128"/>
                <a:cs typeface="Times New Roman" panose="02020603050405020304" pitchFamily="18" charset="0"/>
              </a:rPr>
              <a:t>日現在の住所地の都道府県･市区町村の条例指定が必要となります。</a:t>
            </a:r>
            <a:endParaRPr kumimoji="0" lang="ja-JP" altLang="en-US" sz="500" dirty="0">
              <a:latin typeface="游明朝" panose="02020400000000000000" pitchFamily="18" charset="-128"/>
              <a:ea typeface="游明朝" panose="02020400000000000000" pitchFamily="18" charset="-128"/>
            </a:endParaRPr>
          </a:p>
        </p:txBody>
      </p:sp>
      <p:pic>
        <p:nvPicPr>
          <p:cNvPr id="27" name="図 26">
            <a:extLst>
              <a:ext uri="{FF2B5EF4-FFF2-40B4-BE49-F238E27FC236}">
                <a16:creationId xmlns:a16="http://schemas.microsoft.com/office/drawing/2014/main" id="{150FA8AE-4CEA-476A-80F5-2A5F06FC41FE}"/>
              </a:ext>
            </a:extLst>
          </p:cNvPr>
          <p:cNvPicPr>
            <a:picLocks noChangeAspect="1"/>
          </p:cNvPicPr>
          <p:nvPr/>
        </p:nvPicPr>
        <p:blipFill>
          <a:blip r:embed="rId9"/>
          <a:stretch>
            <a:fillRect/>
          </a:stretch>
        </p:blipFill>
        <p:spPr>
          <a:xfrm>
            <a:off x="3687733" y="9083190"/>
            <a:ext cx="512108" cy="256054"/>
          </a:xfrm>
          <a:prstGeom prst="rect">
            <a:avLst/>
          </a:prstGeom>
        </p:spPr>
      </p:pic>
      <p:sp>
        <p:nvSpPr>
          <p:cNvPr id="30" name="テキスト ボックス 294">
            <a:extLst>
              <a:ext uri="{FF2B5EF4-FFF2-40B4-BE49-F238E27FC236}">
                <a16:creationId xmlns:a16="http://schemas.microsoft.com/office/drawing/2014/main" id="{5CA91694-737D-4DDA-9ACB-71DE1DBB2185}"/>
              </a:ext>
            </a:extLst>
          </p:cNvPr>
          <p:cNvSpPr txBox="1">
            <a:spLocks noChangeArrowheads="1"/>
          </p:cNvSpPr>
          <p:nvPr/>
        </p:nvSpPr>
        <p:spPr bwMode="auto">
          <a:xfrm>
            <a:off x="4140149" y="9132613"/>
            <a:ext cx="314325"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1" name="テキスト ボックス 295">
            <a:extLst>
              <a:ext uri="{FF2B5EF4-FFF2-40B4-BE49-F238E27FC236}">
                <a16:creationId xmlns:a16="http://schemas.microsoft.com/office/drawing/2014/main" id="{B375F2E9-9F7C-4536-9516-3859CD55AAE3}"/>
              </a:ext>
            </a:extLst>
          </p:cNvPr>
          <p:cNvSpPr txBox="1">
            <a:spLocks noChangeArrowheads="1"/>
          </p:cNvSpPr>
          <p:nvPr/>
        </p:nvSpPr>
        <p:spPr bwMode="auto">
          <a:xfrm>
            <a:off x="4368711" y="9091525"/>
            <a:ext cx="1067605" cy="246221"/>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寄付金の額</a:t>
            </a:r>
            <a:endParaRPr kumimoji="0" lang="ja-JP" altLang="ja-JP"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上限</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総所得金額等の</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30%)</a:t>
            </a:r>
            <a:endParaRPr kumimoji="0" lang="en-US" altLang="ja-JP" sz="500" b="0" i="0" u="none" strike="noStrike" cap="none" normalizeH="0" baseline="0" dirty="0">
              <a:ln>
                <a:noFill/>
              </a:ln>
              <a:solidFill>
                <a:schemeClr val="tx1"/>
              </a:solidFill>
              <a:effectLst/>
              <a:latin typeface="Arial" panose="020B0604020202020204" pitchFamily="34" charset="0"/>
            </a:endParaRPr>
          </a:p>
        </p:txBody>
      </p:sp>
      <p:sp>
        <p:nvSpPr>
          <p:cNvPr id="32" name="テキスト ボックス 298">
            <a:extLst>
              <a:ext uri="{FF2B5EF4-FFF2-40B4-BE49-F238E27FC236}">
                <a16:creationId xmlns:a16="http://schemas.microsoft.com/office/drawing/2014/main" id="{884B58D9-15E0-438E-A2AF-6F8DBB9E23F5}"/>
              </a:ext>
            </a:extLst>
          </p:cNvPr>
          <p:cNvSpPr txBox="1">
            <a:spLocks noChangeArrowheads="1"/>
          </p:cNvSpPr>
          <p:nvPr/>
        </p:nvSpPr>
        <p:spPr bwMode="auto">
          <a:xfrm>
            <a:off x="5364130" y="9120596"/>
            <a:ext cx="304800"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3" name="テキスト ボックス 25">
            <a:extLst>
              <a:ext uri="{FF2B5EF4-FFF2-40B4-BE49-F238E27FC236}">
                <a16:creationId xmlns:a16="http://schemas.microsoft.com/office/drawing/2014/main" id="{98620E3D-B839-4ADF-9CBB-537B8827CD4E}"/>
              </a:ext>
            </a:extLst>
          </p:cNvPr>
          <p:cNvSpPr txBox="1">
            <a:spLocks noChangeArrowheads="1"/>
          </p:cNvSpPr>
          <p:nvPr/>
        </p:nvSpPr>
        <p:spPr bwMode="auto">
          <a:xfrm>
            <a:off x="5541656" y="9120597"/>
            <a:ext cx="359620" cy="169277"/>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千円</a:t>
            </a:r>
            <a:endParaRPr kumimoji="0" lang="ja-JP" altLang="en-US" sz="500" b="0" i="0" u="none" strike="noStrike" cap="none" normalizeH="0" baseline="0" dirty="0">
              <a:ln>
                <a:noFill/>
              </a:ln>
              <a:solidFill>
                <a:schemeClr val="tx1"/>
              </a:solidFill>
              <a:effectLst/>
              <a:latin typeface="Arial" panose="020B0604020202020204" pitchFamily="34" charset="0"/>
            </a:endParaRPr>
          </a:p>
        </p:txBody>
      </p:sp>
      <p:sp>
        <p:nvSpPr>
          <p:cNvPr id="34" name="テキスト ボックス 293">
            <a:extLst>
              <a:ext uri="{FF2B5EF4-FFF2-40B4-BE49-F238E27FC236}">
                <a16:creationId xmlns:a16="http://schemas.microsoft.com/office/drawing/2014/main" id="{DC6CD80D-F21D-4F31-BFE4-104FBF0514BA}"/>
              </a:ext>
            </a:extLst>
          </p:cNvPr>
          <p:cNvSpPr txBox="1">
            <a:spLocks noChangeArrowheads="1"/>
          </p:cNvSpPr>
          <p:nvPr/>
        </p:nvSpPr>
        <p:spPr bwMode="auto">
          <a:xfrm>
            <a:off x="5881663" y="9129758"/>
            <a:ext cx="252412" cy="279400"/>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5" name="テキスト ボックス 296">
            <a:extLst>
              <a:ext uri="{FF2B5EF4-FFF2-40B4-BE49-F238E27FC236}">
                <a16:creationId xmlns:a16="http://schemas.microsoft.com/office/drawing/2014/main" id="{E6444B76-C922-47F8-936B-E01A25564627}"/>
              </a:ext>
            </a:extLst>
          </p:cNvPr>
          <p:cNvSpPr txBox="1">
            <a:spLocks noChangeArrowheads="1"/>
          </p:cNvSpPr>
          <p:nvPr/>
        </p:nvSpPr>
        <p:spPr bwMode="auto">
          <a:xfrm>
            <a:off x="6078802" y="9122992"/>
            <a:ext cx="441886" cy="169277"/>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控除率※</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pic>
        <p:nvPicPr>
          <p:cNvPr id="36" name="図 35">
            <a:extLst>
              <a:ext uri="{FF2B5EF4-FFF2-40B4-BE49-F238E27FC236}">
                <a16:creationId xmlns:a16="http://schemas.microsoft.com/office/drawing/2014/main" id="{6E640D36-0CA7-434E-97DC-15979D2CC5BC}"/>
              </a:ext>
            </a:extLst>
          </p:cNvPr>
          <p:cNvPicPr>
            <a:picLocks noChangeAspect="1"/>
          </p:cNvPicPr>
          <p:nvPr/>
        </p:nvPicPr>
        <p:blipFill>
          <a:blip r:embed="rId10"/>
          <a:stretch>
            <a:fillRect/>
          </a:stretch>
        </p:blipFill>
        <p:spPr>
          <a:xfrm>
            <a:off x="4316468" y="9033306"/>
            <a:ext cx="1625339" cy="350178"/>
          </a:xfrm>
          <a:prstGeom prst="rect">
            <a:avLst/>
          </a:prstGeom>
        </p:spPr>
      </p:pic>
      <p:sp>
        <p:nvSpPr>
          <p:cNvPr id="37" name="テキスト ボックス 2">
            <a:extLst>
              <a:ext uri="{FF2B5EF4-FFF2-40B4-BE49-F238E27FC236}">
                <a16:creationId xmlns:a16="http://schemas.microsoft.com/office/drawing/2014/main" id="{C289C6D1-7BE3-4971-8601-7280B19184DE}"/>
              </a:ext>
            </a:extLst>
          </p:cNvPr>
          <p:cNvSpPr txBox="1">
            <a:spLocks noChangeArrowheads="1"/>
          </p:cNvSpPr>
          <p:nvPr/>
        </p:nvSpPr>
        <p:spPr bwMode="auto">
          <a:xfrm>
            <a:off x="3773426" y="8251703"/>
            <a:ext cx="801119" cy="169277"/>
          </a:xfrm>
          <a:prstGeom prst="rect">
            <a:avLst/>
          </a:prstGeom>
          <a:solidFill>
            <a:srgbClr val="CFCDCD"/>
          </a:solidFill>
          <a:ln w="9525">
            <a:solidFill>
              <a:srgbClr val="74707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dist"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寄付金控除額</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38" name="テキスト ボックス 292">
            <a:extLst>
              <a:ext uri="{FF2B5EF4-FFF2-40B4-BE49-F238E27FC236}">
                <a16:creationId xmlns:a16="http://schemas.microsoft.com/office/drawing/2014/main" id="{DAA67077-7E42-472D-AA00-451D7DD016F2}"/>
              </a:ext>
            </a:extLst>
          </p:cNvPr>
          <p:cNvSpPr txBox="1">
            <a:spLocks noChangeArrowheads="1"/>
          </p:cNvSpPr>
          <p:nvPr/>
        </p:nvSpPr>
        <p:spPr bwMode="auto">
          <a:xfrm>
            <a:off x="4745070" y="8190294"/>
            <a:ext cx="976396" cy="287584"/>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寄付金の額</a:t>
            </a:r>
            <a:endParaRPr kumimoji="0" lang="ja-JP" altLang="ja-JP"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上限</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総所得金額等の</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40%)</a:t>
            </a:r>
            <a:endParaRPr kumimoji="0" lang="en-US" altLang="ja-JP" sz="500" b="0" i="0" u="none" strike="noStrike" cap="none" normalizeH="0" baseline="0" dirty="0">
              <a:ln>
                <a:noFill/>
              </a:ln>
              <a:solidFill>
                <a:schemeClr val="tx1"/>
              </a:solidFill>
              <a:effectLst/>
              <a:latin typeface="Arial" panose="020B0604020202020204" pitchFamily="34" charset="0"/>
            </a:endParaRPr>
          </a:p>
        </p:txBody>
      </p:sp>
      <p:sp>
        <p:nvSpPr>
          <p:cNvPr id="39" name="テキスト ボックス 291">
            <a:extLst>
              <a:ext uri="{FF2B5EF4-FFF2-40B4-BE49-F238E27FC236}">
                <a16:creationId xmlns:a16="http://schemas.microsoft.com/office/drawing/2014/main" id="{AD492AC2-C118-422F-95DE-308BA9E2C0A0}"/>
              </a:ext>
            </a:extLst>
          </p:cNvPr>
          <p:cNvSpPr txBox="1">
            <a:spLocks noChangeArrowheads="1"/>
          </p:cNvSpPr>
          <p:nvPr/>
        </p:nvSpPr>
        <p:spPr bwMode="auto">
          <a:xfrm>
            <a:off x="5680984" y="8251703"/>
            <a:ext cx="304800"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40" name="テキスト ボックス 297">
            <a:extLst>
              <a:ext uri="{FF2B5EF4-FFF2-40B4-BE49-F238E27FC236}">
                <a16:creationId xmlns:a16="http://schemas.microsoft.com/office/drawing/2014/main" id="{3B4FC030-00BD-48C4-9E84-595560FDB369}"/>
              </a:ext>
            </a:extLst>
          </p:cNvPr>
          <p:cNvSpPr txBox="1">
            <a:spLocks noChangeArrowheads="1"/>
          </p:cNvSpPr>
          <p:nvPr/>
        </p:nvSpPr>
        <p:spPr bwMode="auto">
          <a:xfrm>
            <a:off x="5917962" y="8251703"/>
            <a:ext cx="371356" cy="169277"/>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千円</a:t>
            </a:r>
            <a:endParaRPr kumimoji="0" lang="ja-JP" altLang="en-US" sz="500" b="0" i="0" u="none" strike="noStrike" cap="none" normalizeH="0" baseline="0" dirty="0">
              <a:ln>
                <a:noFill/>
              </a:ln>
              <a:solidFill>
                <a:schemeClr val="tx1"/>
              </a:solidFill>
              <a:effectLst/>
              <a:latin typeface="Arial" panose="020B0604020202020204" pitchFamily="34" charset="0"/>
            </a:endParaRPr>
          </a:p>
        </p:txBody>
      </p:sp>
      <p:sp>
        <p:nvSpPr>
          <p:cNvPr id="41" name="テキスト ボックス 27">
            <a:extLst>
              <a:ext uri="{FF2B5EF4-FFF2-40B4-BE49-F238E27FC236}">
                <a16:creationId xmlns:a16="http://schemas.microsoft.com/office/drawing/2014/main" id="{E63D1790-DF44-468C-A670-ABF2F129E25A}"/>
              </a:ext>
            </a:extLst>
          </p:cNvPr>
          <p:cNvSpPr txBox="1">
            <a:spLocks noChangeArrowheads="1"/>
          </p:cNvSpPr>
          <p:nvPr/>
        </p:nvSpPr>
        <p:spPr bwMode="auto">
          <a:xfrm>
            <a:off x="4535520" y="8258342"/>
            <a:ext cx="161725" cy="145480"/>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r>
              <a:rPr kumimoji="0" lang="ja-JP" altLang="ja-JP" sz="5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dirty="0">
              <a:solidFill>
                <a:prstClr val="black"/>
              </a:solidFill>
              <a:latin typeface="Arial" panose="020B0604020202020204" pitchFamily="34" charset="0"/>
              <a:ea typeface="游ゴシック" panose="020B0400000000000000" pitchFamily="50" charset="-128"/>
            </a:endParaRPr>
          </a:p>
        </p:txBody>
      </p:sp>
      <p:sp>
        <p:nvSpPr>
          <p:cNvPr id="42" name="Text Box 21">
            <a:extLst>
              <a:ext uri="{FF2B5EF4-FFF2-40B4-BE49-F238E27FC236}">
                <a16:creationId xmlns:a16="http://schemas.microsoft.com/office/drawing/2014/main" id="{7443F454-298C-4692-9054-32A41AE33833}"/>
              </a:ext>
            </a:extLst>
          </p:cNvPr>
          <p:cNvSpPr txBox="1">
            <a:spLocks noChangeArrowheads="1"/>
          </p:cNvSpPr>
          <p:nvPr/>
        </p:nvSpPr>
        <p:spPr bwMode="auto">
          <a:xfrm>
            <a:off x="3693461" y="7383914"/>
            <a:ext cx="680219" cy="291348"/>
          </a:xfrm>
          <a:prstGeom prst="rect">
            <a:avLst/>
          </a:prstGeom>
          <a:solidFill>
            <a:srgbClr val="CFCDCD"/>
          </a:solidFill>
          <a:ln w="9525">
            <a:solidFill>
              <a:srgbClr val="74707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税額控除額　　　　　</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上限</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所得税額の</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25%)</a:t>
            </a:r>
            <a:endParaRPr kumimoji="0" lang="en-US" altLang="ja-JP" sz="500" b="0" i="0" u="none" strike="noStrike" cap="none" normalizeH="0" baseline="0" dirty="0">
              <a:ln>
                <a:noFill/>
              </a:ln>
              <a:solidFill>
                <a:schemeClr val="tx1"/>
              </a:solidFill>
              <a:effectLst/>
              <a:latin typeface="Arial" panose="020B0604020202020204" pitchFamily="34" charset="0"/>
            </a:endParaRPr>
          </a:p>
        </p:txBody>
      </p:sp>
      <p:sp>
        <p:nvSpPr>
          <p:cNvPr id="43" name="テキスト ボックス 288">
            <a:extLst>
              <a:ext uri="{FF2B5EF4-FFF2-40B4-BE49-F238E27FC236}">
                <a16:creationId xmlns:a16="http://schemas.microsoft.com/office/drawing/2014/main" id="{1098A6EA-7B83-4F23-A533-6236B3290633}"/>
              </a:ext>
            </a:extLst>
          </p:cNvPr>
          <p:cNvSpPr txBox="1">
            <a:spLocks noChangeArrowheads="1"/>
          </p:cNvSpPr>
          <p:nvPr/>
        </p:nvSpPr>
        <p:spPr bwMode="auto">
          <a:xfrm>
            <a:off x="4319951" y="7455079"/>
            <a:ext cx="314325"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sp>
        <p:nvSpPr>
          <p:cNvPr id="44" name="テキスト ボックス 24">
            <a:extLst>
              <a:ext uri="{FF2B5EF4-FFF2-40B4-BE49-F238E27FC236}">
                <a16:creationId xmlns:a16="http://schemas.microsoft.com/office/drawing/2014/main" id="{05774219-6268-4EF4-BA28-843A06AF8249}"/>
              </a:ext>
            </a:extLst>
          </p:cNvPr>
          <p:cNvSpPr txBox="1">
            <a:spLocks noChangeArrowheads="1"/>
          </p:cNvSpPr>
          <p:nvPr/>
        </p:nvSpPr>
        <p:spPr bwMode="auto">
          <a:xfrm>
            <a:off x="4522680" y="7405409"/>
            <a:ext cx="973300" cy="264902"/>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寄付金の額</a:t>
            </a:r>
            <a:endParaRPr kumimoji="0" lang="ja-JP" altLang="ja-JP" sz="5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上限</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総所得金額等の</a:t>
            </a: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40%)</a:t>
            </a:r>
            <a:endParaRPr kumimoji="0" lang="en-US" altLang="ja-JP" sz="500" b="0" i="0" u="none" strike="noStrike" cap="none" normalizeH="0" baseline="0" dirty="0">
              <a:ln>
                <a:noFill/>
              </a:ln>
              <a:solidFill>
                <a:schemeClr val="tx1"/>
              </a:solidFill>
              <a:effectLst/>
              <a:latin typeface="Arial" panose="020B0604020202020204" pitchFamily="34" charset="0"/>
            </a:endParaRPr>
          </a:p>
        </p:txBody>
      </p:sp>
      <p:sp>
        <p:nvSpPr>
          <p:cNvPr id="45" name="テキスト ボックス 290">
            <a:extLst>
              <a:ext uri="{FF2B5EF4-FFF2-40B4-BE49-F238E27FC236}">
                <a16:creationId xmlns:a16="http://schemas.microsoft.com/office/drawing/2014/main" id="{978836A6-E87E-4583-A6D5-70557148B322}"/>
              </a:ext>
            </a:extLst>
          </p:cNvPr>
          <p:cNvSpPr txBox="1">
            <a:spLocks noChangeArrowheads="1"/>
          </p:cNvSpPr>
          <p:nvPr/>
        </p:nvSpPr>
        <p:spPr bwMode="auto">
          <a:xfrm>
            <a:off x="5609337" y="7455165"/>
            <a:ext cx="398532" cy="171845"/>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千円</a:t>
            </a:r>
            <a:endParaRPr kumimoji="0" lang="ja-JP" altLang="en-US" sz="500" b="0" i="0" u="none" strike="noStrike" cap="none" normalizeH="0" baseline="0" dirty="0">
              <a:ln>
                <a:noFill/>
              </a:ln>
              <a:solidFill>
                <a:schemeClr val="tx1"/>
              </a:solidFill>
              <a:effectLst/>
              <a:latin typeface="Arial" panose="020B0604020202020204" pitchFamily="34" charset="0"/>
            </a:endParaRPr>
          </a:p>
        </p:txBody>
      </p:sp>
      <p:sp>
        <p:nvSpPr>
          <p:cNvPr id="46" name="テキスト ボックス 29">
            <a:extLst>
              <a:ext uri="{FF2B5EF4-FFF2-40B4-BE49-F238E27FC236}">
                <a16:creationId xmlns:a16="http://schemas.microsoft.com/office/drawing/2014/main" id="{D458FDFF-5AAD-4653-B785-98E502CD4B8C}"/>
              </a:ext>
            </a:extLst>
          </p:cNvPr>
          <p:cNvSpPr txBox="1">
            <a:spLocks noChangeArrowheads="1"/>
          </p:cNvSpPr>
          <p:nvPr/>
        </p:nvSpPr>
        <p:spPr bwMode="auto">
          <a:xfrm>
            <a:off x="5971406" y="7457881"/>
            <a:ext cx="264469"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hangingPunct="0"/>
            <a:r>
              <a:rPr kumimoji="0" lang="ja-JP" altLang="ja-JP" sz="5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dirty="0">
              <a:solidFill>
                <a:prstClr val="black"/>
              </a:solidFill>
              <a:latin typeface="Arial" panose="020B0604020202020204" pitchFamily="34" charset="0"/>
              <a:ea typeface="游ゴシック" panose="020B0400000000000000" pitchFamily="50" charset="-128"/>
            </a:endParaRPr>
          </a:p>
        </p:txBody>
      </p:sp>
      <p:sp>
        <p:nvSpPr>
          <p:cNvPr id="47" name="テキスト ボックス 289">
            <a:extLst>
              <a:ext uri="{FF2B5EF4-FFF2-40B4-BE49-F238E27FC236}">
                <a16:creationId xmlns:a16="http://schemas.microsoft.com/office/drawing/2014/main" id="{88FC9842-2883-4506-A130-478982C80A3B}"/>
              </a:ext>
            </a:extLst>
          </p:cNvPr>
          <p:cNvSpPr txBox="1">
            <a:spLocks noChangeArrowheads="1"/>
          </p:cNvSpPr>
          <p:nvPr/>
        </p:nvSpPr>
        <p:spPr bwMode="auto">
          <a:xfrm>
            <a:off x="6175316" y="7445606"/>
            <a:ext cx="345372" cy="178893"/>
          </a:xfrm>
          <a:prstGeom prst="rect">
            <a:avLst/>
          </a:prstGeom>
          <a:solidFill>
            <a:srgbClr val="EDEDED"/>
          </a:solidFill>
          <a:ln w="9525">
            <a:solidFill>
              <a:srgbClr val="7B7B7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40%</a:t>
            </a:r>
            <a:endParaRPr kumimoji="0" lang="en-US" altLang="ja-JP" sz="500" b="0" i="0" u="none" strike="noStrike" cap="none" normalizeH="0" baseline="0" dirty="0">
              <a:ln>
                <a:noFill/>
              </a:ln>
              <a:solidFill>
                <a:schemeClr val="tx1"/>
              </a:solidFill>
              <a:effectLst/>
              <a:latin typeface="Arial" panose="020B0604020202020204" pitchFamily="34" charset="0"/>
            </a:endParaRPr>
          </a:p>
        </p:txBody>
      </p:sp>
      <p:sp>
        <p:nvSpPr>
          <p:cNvPr id="48" name="テキスト ボックス 26">
            <a:extLst>
              <a:ext uri="{FF2B5EF4-FFF2-40B4-BE49-F238E27FC236}">
                <a16:creationId xmlns:a16="http://schemas.microsoft.com/office/drawing/2014/main" id="{99A16EE7-680B-4738-8713-37950A4A5E00}"/>
              </a:ext>
            </a:extLst>
          </p:cNvPr>
          <p:cNvSpPr txBox="1">
            <a:spLocks noChangeArrowheads="1"/>
          </p:cNvSpPr>
          <p:nvPr/>
        </p:nvSpPr>
        <p:spPr bwMode="auto">
          <a:xfrm>
            <a:off x="5416666" y="7454931"/>
            <a:ext cx="304800" cy="16927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500" b="0" i="0" u="none" strike="noStrike" cap="none" normalizeH="0" baseline="0" dirty="0">
              <a:ln>
                <a:noFill/>
              </a:ln>
              <a:solidFill>
                <a:schemeClr val="tx1"/>
              </a:solidFill>
              <a:effectLst/>
              <a:latin typeface="Arial" panose="020B0604020202020204" pitchFamily="34" charset="0"/>
            </a:endParaRPr>
          </a:p>
        </p:txBody>
      </p:sp>
      <p:pic>
        <p:nvPicPr>
          <p:cNvPr id="49" name="図 48">
            <a:extLst>
              <a:ext uri="{FF2B5EF4-FFF2-40B4-BE49-F238E27FC236}">
                <a16:creationId xmlns:a16="http://schemas.microsoft.com/office/drawing/2014/main" id="{EFC5A609-8581-4284-8C15-3ECC74714092}"/>
              </a:ext>
            </a:extLst>
          </p:cNvPr>
          <p:cNvPicPr>
            <a:picLocks noChangeAspect="1"/>
          </p:cNvPicPr>
          <p:nvPr/>
        </p:nvPicPr>
        <p:blipFill>
          <a:blip r:embed="rId10"/>
          <a:stretch>
            <a:fillRect/>
          </a:stretch>
        </p:blipFill>
        <p:spPr>
          <a:xfrm>
            <a:off x="4477113" y="7357944"/>
            <a:ext cx="1560385" cy="366127"/>
          </a:xfrm>
          <a:prstGeom prst="rect">
            <a:avLst/>
          </a:prstGeom>
        </p:spPr>
      </p:pic>
      <p:sp>
        <p:nvSpPr>
          <p:cNvPr id="50" name="正方形/長方形 49">
            <a:extLst>
              <a:ext uri="{FF2B5EF4-FFF2-40B4-BE49-F238E27FC236}">
                <a16:creationId xmlns:a16="http://schemas.microsoft.com/office/drawing/2014/main" id="{BE176CBD-95B1-4CD1-92BA-CFD56E5BFA42}"/>
              </a:ext>
            </a:extLst>
          </p:cNvPr>
          <p:cNvSpPr/>
          <p:nvPr/>
        </p:nvSpPr>
        <p:spPr>
          <a:xfrm>
            <a:off x="2084785" y="9441258"/>
            <a:ext cx="4875789" cy="246221"/>
          </a:xfrm>
          <a:prstGeom prst="rect">
            <a:avLst/>
          </a:prstGeom>
        </p:spPr>
        <p:txBody>
          <a:bodyPr wrap="square">
            <a:spAutoFit/>
          </a:bodyPr>
          <a:lstStyle/>
          <a:p>
            <a:pPr lvl="0" indent="3076575" defTabSz="914400" eaLnBrk="0" fontAlgn="base" hangingPunct="0">
              <a:spcBef>
                <a:spcPct val="0"/>
              </a:spcBef>
              <a:spcAft>
                <a:spcPct val="0"/>
              </a:spcAft>
              <a:tabLst>
                <a:tab pos="6192838" algn="l"/>
              </a:tabLst>
            </a:pPr>
            <a:r>
              <a:rPr lang="ja-JP" altLang="ja-JP" sz="500" dirty="0">
                <a:latin typeface="游明朝" panose="02020400000000000000" pitchFamily="18" charset="-128"/>
                <a:ea typeface="游明朝" panose="02020400000000000000" pitchFamily="18" charset="-128"/>
                <a:cs typeface="Times New Roman" panose="02020603050405020304" pitchFamily="18" charset="0"/>
              </a:rPr>
              <a:t>控除率＝都道府県が指定した寄付金→４％</a:t>
            </a:r>
            <a:endParaRPr lang="ja-JP" altLang="ja-JP" sz="500" dirty="0"/>
          </a:p>
          <a:p>
            <a:pPr lvl="0" indent="3076575" defTabSz="914400" eaLnBrk="0" fontAlgn="base" hangingPunct="0">
              <a:spcBef>
                <a:spcPct val="0"/>
              </a:spcBef>
              <a:spcAft>
                <a:spcPct val="0"/>
              </a:spcAft>
              <a:tabLst>
                <a:tab pos="6192838" algn="l"/>
              </a:tabLst>
            </a:pPr>
            <a:r>
              <a:rPr lang="ja-JP" altLang="ja-JP" sz="500" dirty="0">
                <a:latin typeface="游明朝" panose="02020400000000000000" pitchFamily="18" charset="-128"/>
                <a:ea typeface="游明朝" panose="02020400000000000000" pitchFamily="18" charset="-128"/>
                <a:cs typeface="Times New Roman" panose="02020603050405020304" pitchFamily="18" charset="0"/>
              </a:rPr>
              <a:t>市区町村が指定した寄付金→６％</a:t>
            </a:r>
            <a:endParaRPr lang="ja-JP" altLang="ja-JP" sz="500" dirty="0">
              <a:latin typeface="Arial" panose="020B0604020202020204" pitchFamily="34" charset="0"/>
            </a:endParaRPr>
          </a:p>
        </p:txBody>
      </p:sp>
      <p:sp>
        <p:nvSpPr>
          <p:cNvPr id="29" name="正方形/長方形 28">
            <a:extLst>
              <a:ext uri="{FF2B5EF4-FFF2-40B4-BE49-F238E27FC236}">
                <a16:creationId xmlns:a16="http://schemas.microsoft.com/office/drawing/2014/main" id="{6B3690B0-7B06-4544-98A9-5FB731D0840E}"/>
              </a:ext>
            </a:extLst>
          </p:cNvPr>
          <p:cNvSpPr/>
          <p:nvPr/>
        </p:nvSpPr>
        <p:spPr>
          <a:xfrm>
            <a:off x="263463" y="5702148"/>
            <a:ext cx="3161701" cy="3862596"/>
          </a:xfrm>
          <a:prstGeom prst="rect">
            <a:avLst/>
          </a:prstGeom>
        </p:spPr>
        <p:txBody>
          <a:bodyPr wrap="square">
            <a:spAutoFit/>
          </a:bodyPr>
          <a:lstStyle/>
          <a:p>
            <a:endParaRPr lang="en-US"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【募金の目的】</a:t>
            </a:r>
            <a:endParaRPr lang="en-US"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「キャンパス整備事業」</a:t>
            </a:r>
          </a:p>
          <a:p>
            <a:r>
              <a:rPr lang="ja-JP" altLang="ja-JP" sz="700" dirty="0">
                <a:latin typeface="游明朝" panose="02020400000000000000" pitchFamily="18" charset="-128"/>
                <a:ea typeface="游明朝" panose="02020400000000000000" pitchFamily="18" charset="-128"/>
              </a:rPr>
              <a:t>各設置学校において、快適な学生生活を送ることを目的とした学習環境整備事業です。</a:t>
            </a:r>
            <a:endParaRPr lang="en-US"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・日本女子体育大学　　　複合型新体育館棟の新設</a:t>
            </a:r>
          </a:p>
          <a:p>
            <a:r>
              <a:rPr lang="ja-JP" altLang="ja-JP" sz="700" dirty="0">
                <a:latin typeface="游明朝" panose="02020400000000000000" pitchFamily="18" charset="-128"/>
                <a:ea typeface="游明朝" panose="02020400000000000000" pitchFamily="18" charset="-128"/>
              </a:rPr>
              <a:t>・高等学校　　</a:t>
            </a:r>
            <a:r>
              <a:rPr lang="ja-JP" altLang="en-US" sz="700" dirty="0">
                <a:latin typeface="游明朝" panose="02020400000000000000" pitchFamily="18" charset="-128"/>
                <a:ea typeface="游明朝" panose="02020400000000000000" pitchFamily="18" charset="-128"/>
              </a:rPr>
              <a:t>　　　　　</a:t>
            </a:r>
            <a:r>
              <a:rPr lang="ja-JP" altLang="ja-JP" sz="700" dirty="0">
                <a:latin typeface="游明朝" panose="02020400000000000000" pitchFamily="18" charset="-128"/>
                <a:ea typeface="游明朝" panose="02020400000000000000" pitchFamily="18" charset="-128"/>
              </a:rPr>
              <a:t>ＩＣＴ教育環境整備事業</a:t>
            </a:r>
          </a:p>
          <a:p>
            <a:r>
              <a:rPr lang="ja-JP" altLang="ja-JP" sz="700" dirty="0">
                <a:latin typeface="游明朝" panose="02020400000000000000" pitchFamily="18" charset="-128"/>
                <a:ea typeface="游明朝" panose="02020400000000000000" pitchFamily="18" charset="-128"/>
              </a:rPr>
              <a:t>・幼稚園、保育園　　　</a:t>
            </a:r>
            <a:r>
              <a:rPr lang="ja-JP" altLang="en-US" sz="700" dirty="0">
                <a:latin typeface="游明朝" panose="02020400000000000000" pitchFamily="18" charset="-128"/>
                <a:ea typeface="游明朝" panose="02020400000000000000" pitchFamily="18" charset="-128"/>
              </a:rPr>
              <a:t>　</a:t>
            </a:r>
            <a:r>
              <a:rPr lang="ja-JP" altLang="ja-JP" sz="700" dirty="0">
                <a:latin typeface="游明朝" panose="02020400000000000000" pitchFamily="18" charset="-128"/>
                <a:ea typeface="游明朝" panose="02020400000000000000" pitchFamily="18" charset="-128"/>
              </a:rPr>
              <a:t>教育環境整備事業</a:t>
            </a:r>
            <a:endParaRPr lang="en-US" altLang="ja-JP" sz="700" dirty="0">
              <a:latin typeface="游明朝" panose="02020400000000000000" pitchFamily="18" charset="-128"/>
              <a:ea typeface="游明朝" panose="02020400000000000000" pitchFamily="18" charset="-128"/>
            </a:endParaRPr>
          </a:p>
          <a:p>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「あすなろ奨学金事業」</a:t>
            </a:r>
          </a:p>
          <a:p>
            <a:r>
              <a:rPr lang="ja-JP" altLang="ja-JP" sz="700" dirty="0">
                <a:latin typeface="游明朝" panose="02020400000000000000" pitchFamily="18" charset="-128"/>
                <a:ea typeface="游明朝" panose="02020400000000000000" pitchFamily="18" charset="-128"/>
              </a:rPr>
              <a:t>成績優秀な学生等に対して、海外留学費用の一部を補助する給付型奨学金です。</a:t>
            </a:r>
            <a:endParaRPr lang="en-US" altLang="ja-JP" sz="700" dirty="0">
              <a:latin typeface="游明朝" panose="02020400000000000000" pitchFamily="18" charset="-128"/>
              <a:ea typeface="游明朝" panose="02020400000000000000" pitchFamily="18" charset="-128"/>
            </a:endParaRPr>
          </a:p>
          <a:p>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a:t>
            </a:r>
            <a:r>
              <a:rPr lang="en-US" altLang="ja-JP" sz="700" dirty="0">
                <a:latin typeface="游明朝" panose="02020400000000000000" pitchFamily="18" charset="-128"/>
                <a:ea typeface="游明朝" panose="02020400000000000000" pitchFamily="18" charset="-128"/>
              </a:rPr>
              <a:t>Active Support</a:t>
            </a:r>
            <a:r>
              <a:rPr lang="ja-JP" altLang="ja-JP" sz="700" dirty="0">
                <a:latin typeface="游明朝" panose="02020400000000000000" pitchFamily="18" charset="-128"/>
                <a:ea typeface="游明朝" panose="02020400000000000000" pitchFamily="18" charset="-128"/>
              </a:rPr>
              <a:t>事業」</a:t>
            </a:r>
          </a:p>
          <a:p>
            <a:r>
              <a:rPr lang="ja-JP" altLang="ja-JP" sz="700" dirty="0">
                <a:latin typeface="游明朝" panose="02020400000000000000" pitchFamily="18" charset="-128"/>
                <a:ea typeface="游明朝" panose="02020400000000000000" pitchFamily="18" charset="-128"/>
              </a:rPr>
              <a:t>学生、生徒の自由なテーマに基づく諸活動に対する支援事業です。</a:t>
            </a:r>
          </a:p>
          <a:p>
            <a:r>
              <a:rPr lang="en-US" altLang="ja-JP" sz="700" dirty="0">
                <a:latin typeface="游明朝" panose="02020400000000000000" pitchFamily="18" charset="-128"/>
                <a:ea typeface="游明朝" panose="02020400000000000000" pitchFamily="18" charset="-128"/>
              </a:rPr>
              <a:t> </a:t>
            </a:r>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【寄付の方法及び注意点】</a:t>
            </a:r>
            <a:endParaRPr lang="en-US" altLang="ja-JP" sz="700" dirty="0">
              <a:latin typeface="游明朝" panose="02020400000000000000" pitchFamily="18" charset="-128"/>
              <a:ea typeface="游明朝" panose="02020400000000000000" pitchFamily="18" charset="-128"/>
            </a:endParaRPr>
          </a:p>
          <a:p>
            <a:r>
              <a:rPr lang="ja-JP" altLang="en-US" sz="700" dirty="0">
                <a:latin typeface="游明朝" panose="02020400000000000000" pitchFamily="18" charset="-128"/>
                <a:ea typeface="游明朝" panose="02020400000000000000" pitchFamily="18" charset="-128"/>
              </a:rPr>
              <a:t>　</a:t>
            </a:r>
            <a:r>
              <a:rPr lang="ja-JP" altLang="ja-JP" sz="700" dirty="0">
                <a:latin typeface="游明朝" panose="02020400000000000000" pitchFamily="18" charset="-128"/>
                <a:ea typeface="游明朝" panose="02020400000000000000" pitchFamily="18" charset="-128"/>
              </a:rPr>
              <a:t>同封の振込用紙に記入の上郵便局にてお振込みをお願いいたします。</a:t>
            </a:r>
          </a:p>
          <a:p>
            <a:r>
              <a:rPr lang="ja-JP" altLang="ja-JP" sz="700" dirty="0">
                <a:latin typeface="游明朝" panose="02020400000000000000" pitchFamily="18" charset="-128"/>
                <a:ea typeface="游明朝" panose="02020400000000000000" pitchFamily="18" charset="-128"/>
              </a:rPr>
              <a:t>＊振込人氏名は、</a:t>
            </a:r>
            <a:r>
              <a:rPr lang="ja-JP" altLang="ja-JP" sz="700" i="1" u="sng" dirty="0">
                <a:latin typeface="游明朝" panose="02020400000000000000" pitchFamily="18" charset="-128"/>
                <a:ea typeface="游明朝" panose="02020400000000000000" pitchFamily="18" charset="-128"/>
              </a:rPr>
              <a:t>卒業生ご本人のお名前</a:t>
            </a:r>
            <a:r>
              <a:rPr lang="ja-JP" altLang="ja-JP" sz="700" dirty="0">
                <a:latin typeface="游明朝" panose="02020400000000000000" pitchFamily="18" charset="-128"/>
                <a:ea typeface="游明朝" panose="02020400000000000000" pitchFamily="18" charset="-128"/>
              </a:rPr>
              <a:t>でお振込み下さい。</a:t>
            </a:r>
          </a:p>
          <a:p>
            <a:r>
              <a:rPr lang="ja-JP" altLang="ja-JP" sz="700" dirty="0">
                <a:latin typeface="游明朝" panose="02020400000000000000" pitchFamily="18" charset="-128"/>
                <a:ea typeface="游明朝" panose="02020400000000000000" pitchFamily="18" charset="-128"/>
              </a:rPr>
              <a:t>（免税措置を受けられるのは、</a:t>
            </a:r>
            <a:r>
              <a:rPr lang="ja-JP" altLang="ja-JP" sz="700" i="1" u="sng" dirty="0">
                <a:latin typeface="游明朝" panose="02020400000000000000" pitchFamily="18" charset="-128"/>
                <a:ea typeface="游明朝" panose="02020400000000000000" pitchFamily="18" charset="-128"/>
              </a:rPr>
              <a:t>納税者本人</a:t>
            </a:r>
            <a:r>
              <a:rPr lang="ja-JP" altLang="ja-JP" sz="700" dirty="0">
                <a:latin typeface="游明朝" panose="02020400000000000000" pitchFamily="18" charset="-128"/>
                <a:ea typeface="游明朝" panose="02020400000000000000" pitchFamily="18" charset="-128"/>
              </a:rPr>
              <a:t>が寄付をした場合に限られ</a:t>
            </a:r>
            <a:r>
              <a:rPr lang="ja-JP" altLang="ja-JP" sz="700" dirty="0" err="1">
                <a:latin typeface="游明朝" panose="02020400000000000000" pitchFamily="18" charset="-128"/>
                <a:ea typeface="游明朝" panose="02020400000000000000" pitchFamily="18" charset="-128"/>
              </a:rPr>
              <a:t>ま</a:t>
            </a:r>
            <a:endParaRPr lang="en-US" altLang="ja-JP" sz="700" dirty="0">
              <a:latin typeface="游明朝" panose="02020400000000000000" pitchFamily="18" charset="-128"/>
              <a:ea typeface="游明朝" panose="02020400000000000000" pitchFamily="18" charset="-128"/>
            </a:endParaRPr>
          </a:p>
          <a:p>
            <a:r>
              <a:rPr lang="ja-JP" altLang="en-US" sz="700" dirty="0">
                <a:latin typeface="游明朝" panose="02020400000000000000" pitchFamily="18" charset="-128"/>
                <a:ea typeface="游明朝" panose="02020400000000000000" pitchFamily="18" charset="-128"/>
              </a:rPr>
              <a:t>　</a:t>
            </a:r>
            <a:r>
              <a:rPr lang="ja-JP" altLang="ja-JP" sz="700" dirty="0">
                <a:latin typeface="游明朝" panose="02020400000000000000" pitchFamily="18" charset="-128"/>
                <a:ea typeface="游明朝" panose="02020400000000000000" pitchFamily="18" charset="-128"/>
              </a:rPr>
              <a:t>す。）</a:t>
            </a:r>
            <a:endParaRPr lang="en-US" altLang="ja-JP" sz="700" dirty="0">
              <a:latin typeface="游明朝" panose="02020400000000000000" pitchFamily="18" charset="-128"/>
              <a:ea typeface="游明朝" panose="02020400000000000000" pitchFamily="18" charset="-128"/>
            </a:endParaRPr>
          </a:p>
          <a:p>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【寄付者の顕彰】</a:t>
            </a:r>
            <a:endParaRPr lang="en-US" altLang="ja-JP" sz="700" dirty="0">
              <a:latin typeface="游明朝" panose="02020400000000000000" pitchFamily="18" charset="-128"/>
              <a:ea typeface="游明朝" panose="02020400000000000000" pitchFamily="18" charset="-128"/>
            </a:endParaRPr>
          </a:p>
          <a:p>
            <a:r>
              <a:rPr lang="ja-JP" altLang="ja-JP" sz="700" u="sng" dirty="0">
                <a:latin typeface="游明朝" panose="02020400000000000000" pitchFamily="18" charset="-128"/>
                <a:ea typeface="游明朝" panose="02020400000000000000" pitchFamily="18" charset="-128"/>
              </a:rPr>
              <a:t>寄付者芳名録</a:t>
            </a:r>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ご寄付をいただいたすべての方のご芳名を記載した「芳名録」を作成し、末永く顕彰させていただきます。</a:t>
            </a:r>
          </a:p>
          <a:p>
            <a:r>
              <a:rPr lang="ja-JP" altLang="ja-JP" sz="700" u="sng" dirty="0">
                <a:latin typeface="游明朝" panose="02020400000000000000" pitchFamily="18" charset="-128"/>
                <a:ea typeface="游明朝" panose="02020400000000000000" pitchFamily="18" charset="-128"/>
              </a:rPr>
              <a:t>寄付者銘板</a:t>
            </a:r>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募集期間内に</a:t>
            </a:r>
            <a:r>
              <a:rPr lang="ja-JP" altLang="ja-JP" sz="700" b="1" i="1" dirty="0">
                <a:latin typeface="游明朝" panose="02020400000000000000" pitchFamily="18" charset="-128"/>
                <a:ea typeface="游明朝" panose="02020400000000000000" pitchFamily="18" charset="-128"/>
              </a:rPr>
              <a:t>個人の方合計</a:t>
            </a:r>
            <a:r>
              <a:rPr lang="en-US" altLang="ja-JP" sz="700" b="1" i="1" dirty="0">
                <a:latin typeface="游明朝" panose="02020400000000000000" pitchFamily="18" charset="-128"/>
                <a:ea typeface="游明朝" panose="02020400000000000000" pitchFamily="18" charset="-128"/>
              </a:rPr>
              <a:t>50</a:t>
            </a:r>
            <a:r>
              <a:rPr lang="ja-JP" altLang="ja-JP" sz="700" b="1" i="1" dirty="0">
                <a:latin typeface="游明朝" panose="02020400000000000000" pitchFamily="18" charset="-128"/>
                <a:ea typeface="游明朝" panose="02020400000000000000" pitchFamily="18" charset="-128"/>
              </a:rPr>
              <a:t>万円以上、法人合計</a:t>
            </a:r>
            <a:r>
              <a:rPr lang="en-US" altLang="ja-JP" sz="700" b="1" i="1" dirty="0">
                <a:latin typeface="游明朝" panose="02020400000000000000" pitchFamily="18" charset="-128"/>
                <a:ea typeface="游明朝" panose="02020400000000000000" pitchFamily="18" charset="-128"/>
              </a:rPr>
              <a:t>100</a:t>
            </a:r>
            <a:r>
              <a:rPr lang="ja-JP" altLang="ja-JP" sz="700" b="1" i="1" dirty="0">
                <a:latin typeface="游明朝" panose="02020400000000000000" pitchFamily="18" charset="-128"/>
                <a:ea typeface="游明朝" panose="02020400000000000000" pitchFamily="18" charset="-128"/>
              </a:rPr>
              <a:t>万円以上の寄付をいただいた方のご芳名を刻んだ銘板を設置</a:t>
            </a:r>
            <a:r>
              <a:rPr lang="ja-JP" altLang="ja-JP" sz="700" dirty="0">
                <a:latin typeface="游明朝" panose="02020400000000000000" pitchFamily="18" charset="-128"/>
                <a:ea typeface="游明朝" panose="02020400000000000000" pitchFamily="18" charset="-128"/>
              </a:rPr>
              <a:t>し、感謝をこめて末永く顕彰させていただきます。</a:t>
            </a:r>
            <a:endParaRPr lang="en-US" altLang="ja-JP" sz="700" dirty="0">
              <a:latin typeface="游明朝" panose="02020400000000000000" pitchFamily="18" charset="-128"/>
              <a:ea typeface="游明朝" panose="02020400000000000000" pitchFamily="18" charset="-128"/>
            </a:endParaRPr>
          </a:p>
          <a:p>
            <a:endParaRPr lang="ja-JP" altLang="ja-JP" sz="700" dirty="0">
              <a:latin typeface="游明朝" panose="02020400000000000000" pitchFamily="18" charset="-128"/>
              <a:ea typeface="游明朝" panose="02020400000000000000" pitchFamily="18" charset="-128"/>
            </a:endParaRPr>
          </a:p>
          <a:p>
            <a:r>
              <a:rPr lang="ja-JP" altLang="ja-JP" sz="700" dirty="0">
                <a:latin typeface="游明朝" panose="02020400000000000000" pitchFamily="18" charset="-128"/>
                <a:ea typeface="游明朝" panose="02020400000000000000" pitchFamily="18" charset="-128"/>
              </a:rPr>
              <a:t>【寄付情報の取り扱いについて】</a:t>
            </a:r>
          </a:p>
          <a:p>
            <a:r>
              <a:rPr lang="ja-JP" altLang="ja-JP" sz="700" dirty="0">
                <a:latin typeface="游明朝" panose="02020400000000000000" pitchFamily="18" charset="-128"/>
                <a:ea typeface="游明朝" panose="02020400000000000000" pitchFamily="18" charset="-128"/>
              </a:rPr>
              <a:t>ご寄付をいただきました方の個人情報は、本学園の「個人情報保護方針」「個人情報保護に関する規則」にもとづき厳重に管理し、本目的以外に使用することはありません。</a:t>
            </a:r>
          </a:p>
        </p:txBody>
      </p:sp>
      <p:sp>
        <p:nvSpPr>
          <p:cNvPr id="53" name="テキスト ボックス 52">
            <a:extLst>
              <a:ext uri="{FF2B5EF4-FFF2-40B4-BE49-F238E27FC236}">
                <a16:creationId xmlns:a16="http://schemas.microsoft.com/office/drawing/2014/main" id="{9D2D3B32-FE04-4669-91DE-8FE4CAA8BBB3}"/>
              </a:ext>
            </a:extLst>
          </p:cNvPr>
          <p:cNvSpPr txBox="1"/>
          <p:nvPr/>
        </p:nvSpPr>
        <p:spPr>
          <a:xfrm>
            <a:off x="3942520" y="1284192"/>
            <a:ext cx="2300649" cy="430887"/>
          </a:xfrm>
          <a:prstGeom prst="rect">
            <a:avLst/>
          </a:prstGeom>
          <a:noFill/>
          <a:effectLst/>
        </p:spPr>
        <p:txBody>
          <a:bodyPr wrap="square" rtlCol="0">
            <a:spAutoFit/>
          </a:bodyPr>
          <a:lstStyle/>
          <a:p>
            <a:r>
              <a:rPr kumimoji="1" lang="en-US" altLang="ja-JP" sz="1100" b="1" dirty="0">
                <a:solidFill>
                  <a:srgbClr val="3BBD31"/>
                </a:solidFill>
                <a:latin typeface="+mj-ea"/>
                <a:ea typeface="+mj-ea"/>
              </a:rPr>
              <a:t>(</a:t>
            </a:r>
            <a:r>
              <a:rPr kumimoji="1" lang="ja-JP" altLang="en-US" sz="1100" b="1" dirty="0">
                <a:solidFill>
                  <a:srgbClr val="3BBD31"/>
                </a:solidFill>
                <a:latin typeface="+mj-ea"/>
                <a:ea typeface="+mj-ea"/>
              </a:rPr>
              <a:t>仮称</a:t>
            </a:r>
            <a:r>
              <a:rPr kumimoji="1" lang="en-US" altLang="ja-JP" sz="1100" b="1" dirty="0">
                <a:solidFill>
                  <a:srgbClr val="3BBD31"/>
                </a:solidFill>
                <a:latin typeface="+mj-ea"/>
                <a:ea typeface="+mj-ea"/>
              </a:rPr>
              <a:t>)</a:t>
            </a:r>
          </a:p>
          <a:p>
            <a:r>
              <a:rPr lang="ja-JP" altLang="en-US" sz="1100" b="1" dirty="0">
                <a:solidFill>
                  <a:srgbClr val="3BBD31"/>
                </a:solidFill>
                <a:latin typeface="+mj-ea"/>
                <a:ea typeface="+mj-ea"/>
              </a:rPr>
              <a:t>二階堂学園創立百周年記念体育館</a:t>
            </a:r>
            <a:endParaRPr kumimoji="1" lang="ja-JP" altLang="en-US" sz="1100" b="1" dirty="0">
              <a:solidFill>
                <a:srgbClr val="3BBD31"/>
              </a:solidFill>
              <a:latin typeface="+mj-ea"/>
              <a:ea typeface="+mj-ea"/>
            </a:endParaRPr>
          </a:p>
        </p:txBody>
      </p:sp>
      <p:sp>
        <p:nvSpPr>
          <p:cNvPr id="54" name="テキスト ボックス 53">
            <a:extLst>
              <a:ext uri="{FF2B5EF4-FFF2-40B4-BE49-F238E27FC236}">
                <a16:creationId xmlns:a16="http://schemas.microsoft.com/office/drawing/2014/main" id="{4B3F0368-592E-426F-840D-A858E1973CB7}"/>
              </a:ext>
            </a:extLst>
          </p:cNvPr>
          <p:cNvSpPr txBox="1"/>
          <p:nvPr/>
        </p:nvSpPr>
        <p:spPr>
          <a:xfrm>
            <a:off x="4140148" y="1717104"/>
            <a:ext cx="1401507" cy="923330"/>
          </a:xfrm>
          <a:prstGeom prst="rect">
            <a:avLst/>
          </a:prstGeom>
          <a:noFill/>
        </p:spPr>
        <p:txBody>
          <a:bodyPr wrap="square" rtlCol="0">
            <a:spAutoFit/>
          </a:bodyPr>
          <a:lstStyle/>
          <a:p>
            <a:r>
              <a:rPr kumimoji="1" lang="ja-JP" altLang="en-US" sz="900" dirty="0"/>
              <a:t>地上　　</a:t>
            </a:r>
            <a:r>
              <a:rPr lang="en-US" altLang="ja-JP" sz="900" dirty="0"/>
              <a:t>7</a:t>
            </a:r>
            <a:r>
              <a:rPr kumimoji="1" lang="ja-JP" altLang="en-US" sz="900" dirty="0"/>
              <a:t>階</a:t>
            </a:r>
            <a:endParaRPr kumimoji="1" lang="en-US" altLang="ja-JP" sz="900" dirty="0"/>
          </a:p>
          <a:p>
            <a:r>
              <a:rPr lang="ja-JP" altLang="en-US" sz="900" dirty="0"/>
              <a:t>地下　　</a:t>
            </a:r>
            <a:r>
              <a:rPr lang="en-US" altLang="ja-JP" sz="900" dirty="0"/>
              <a:t>2</a:t>
            </a:r>
            <a:r>
              <a:rPr lang="ja-JP" altLang="en-US" sz="900" dirty="0"/>
              <a:t>階</a:t>
            </a:r>
            <a:endParaRPr lang="en-US" altLang="ja-JP" sz="900" dirty="0"/>
          </a:p>
          <a:p>
            <a:r>
              <a:rPr kumimoji="1" lang="ja-JP" altLang="en-US" sz="900" dirty="0"/>
              <a:t>総平米数　　</a:t>
            </a:r>
            <a:r>
              <a:rPr kumimoji="1" lang="en-US" altLang="ja-JP" sz="900" dirty="0"/>
              <a:t>19,874</a:t>
            </a:r>
            <a:r>
              <a:rPr kumimoji="1" lang="ja-JP" altLang="en-US" sz="900" dirty="0"/>
              <a:t>㎡</a:t>
            </a:r>
            <a:endParaRPr kumimoji="1" lang="en-US" altLang="ja-JP" sz="900" dirty="0"/>
          </a:p>
          <a:p>
            <a:r>
              <a:rPr kumimoji="1" lang="ja-JP" altLang="en-US" sz="900" dirty="0"/>
              <a:t>総工費約　　</a:t>
            </a:r>
            <a:r>
              <a:rPr kumimoji="1" lang="en-US" altLang="ja-JP" sz="900" dirty="0"/>
              <a:t>85</a:t>
            </a:r>
            <a:r>
              <a:rPr kumimoji="1" lang="ja-JP" altLang="en-US" sz="900" dirty="0"/>
              <a:t>億円</a:t>
            </a:r>
            <a:endParaRPr kumimoji="1" lang="en-US" altLang="ja-JP" sz="900" dirty="0"/>
          </a:p>
          <a:p>
            <a:r>
              <a:rPr lang="ja-JP" altLang="en-US" sz="900" dirty="0"/>
              <a:t>募金目標　　</a:t>
            </a:r>
            <a:r>
              <a:rPr lang="en-US" altLang="ja-JP" sz="900" dirty="0"/>
              <a:t>3</a:t>
            </a:r>
            <a:r>
              <a:rPr lang="ja-JP" altLang="en-US" sz="900" dirty="0"/>
              <a:t>億円</a:t>
            </a:r>
            <a:endParaRPr lang="en-US" altLang="ja-JP" sz="900" dirty="0"/>
          </a:p>
          <a:p>
            <a:r>
              <a:rPr kumimoji="1" lang="ja-JP" altLang="en-US" sz="900" dirty="0"/>
              <a:t>完成予定　　</a:t>
            </a:r>
            <a:r>
              <a:rPr kumimoji="1" lang="en-US" altLang="ja-JP" sz="900" dirty="0"/>
              <a:t>2023</a:t>
            </a:r>
            <a:r>
              <a:rPr kumimoji="1" lang="ja-JP" altLang="en-US" sz="900" dirty="0"/>
              <a:t>年</a:t>
            </a:r>
            <a:r>
              <a:rPr kumimoji="1" lang="en-US" altLang="ja-JP" sz="900" dirty="0"/>
              <a:t>3</a:t>
            </a:r>
            <a:r>
              <a:rPr kumimoji="1" lang="ja-JP" altLang="en-US" sz="900" dirty="0"/>
              <a:t>月</a:t>
            </a:r>
          </a:p>
        </p:txBody>
      </p:sp>
      <p:sp>
        <p:nvSpPr>
          <p:cNvPr id="55" name="テキスト ボックス 54">
            <a:extLst>
              <a:ext uri="{FF2B5EF4-FFF2-40B4-BE49-F238E27FC236}">
                <a16:creationId xmlns:a16="http://schemas.microsoft.com/office/drawing/2014/main" id="{7558262F-A857-4F66-A033-92BEE4452766}"/>
              </a:ext>
            </a:extLst>
          </p:cNvPr>
          <p:cNvSpPr txBox="1"/>
          <p:nvPr/>
        </p:nvSpPr>
        <p:spPr>
          <a:xfrm>
            <a:off x="4023769" y="2646615"/>
            <a:ext cx="2123802" cy="369332"/>
          </a:xfrm>
          <a:prstGeom prst="rect">
            <a:avLst/>
          </a:prstGeom>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900" i="1" dirty="0">
                <a:solidFill>
                  <a:schemeClr val="tx1">
                    <a:lumMod val="95000"/>
                    <a:lumOff val="5000"/>
                  </a:schemeClr>
                </a:solidFill>
                <a:effectLst>
                  <a:outerShdw blurRad="50800" dist="38100" dir="2700000" algn="tl" rotWithShape="0">
                    <a:prstClr val="black">
                      <a:alpha val="40000"/>
                    </a:prstClr>
                  </a:outerShdw>
                </a:effectLst>
                <a:latin typeface="游明朝" panose="02020400000000000000" pitchFamily="18" charset="-128"/>
                <a:ea typeface="游明朝" panose="02020400000000000000" pitchFamily="18" charset="-128"/>
              </a:rPr>
              <a:t>松徳会会員の皆様の力で目標達成できますようお願いいたします。</a:t>
            </a:r>
            <a:endParaRPr kumimoji="1" lang="ja-JP" altLang="en-US" sz="900" i="1" dirty="0">
              <a:solidFill>
                <a:schemeClr val="tx1">
                  <a:lumMod val="95000"/>
                  <a:lumOff val="5000"/>
                </a:schemeClr>
              </a:solidFill>
              <a:effectLst>
                <a:outerShdw blurRad="50800" dist="38100" dir="2700000" algn="tl" rotWithShape="0">
                  <a:prstClr val="black">
                    <a:alpha val="40000"/>
                  </a:prstClr>
                </a:outerShdw>
              </a:effectLst>
              <a:latin typeface="游明朝" panose="02020400000000000000" pitchFamily="18" charset="-128"/>
              <a:ea typeface="游明朝" panose="02020400000000000000" pitchFamily="18" charset="-128"/>
            </a:endParaRPr>
          </a:p>
        </p:txBody>
      </p:sp>
      <p:pic>
        <p:nvPicPr>
          <p:cNvPr id="63" name="図 62">
            <a:extLst>
              <a:ext uri="{FF2B5EF4-FFF2-40B4-BE49-F238E27FC236}">
                <a16:creationId xmlns:a16="http://schemas.microsoft.com/office/drawing/2014/main" id="{86D298F3-5478-40A2-9CB9-A2ECA6B38E12}"/>
              </a:ext>
            </a:extLst>
          </p:cNvPr>
          <p:cNvPicPr>
            <a:picLocks noChangeAspect="1"/>
          </p:cNvPicPr>
          <p:nvPr/>
        </p:nvPicPr>
        <p:blipFill>
          <a:blip r:embed="rId11"/>
          <a:stretch>
            <a:fillRect/>
          </a:stretch>
        </p:blipFill>
        <p:spPr>
          <a:xfrm>
            <a:off x="2655670" y="3230458"/>
            <a:ext cx="1457325" cy="819867"/>
          </a:xfrm>
          <a:prstGeom prst="rect">
            <a:avLst/>
          </a:prstGeom>
          <a:ln>
            <a:noFill/>
          </a:ln>
          <a:effectLst>
            <a:outerShdw blurRad="190500" algn="tl" rotWithShape="0">
              <a:srgbClr val="000000">
                <a:alpha val="70000"/>
              </a:srgbClr>
            </a:outerShdw>
          </a:effectLst>
        </p:spPr>
      </p:pic>
      <p:pic>
        <p:nvPicPr>
          <p:cNvPr id="4097" name="図 4096">
            <a:extLst>
              <a:ext uri="{FF2B5EF4-FFF2-40B4-BE49-F238E27FC236}">
                <a16:creationId xmlns:a16="http://schemas.microsoft.com/office/drawing/2014/main" id="{B4757266-88B3-434E-9028-2ACFB67EE448}"/>
              </a:ext>
            </a:extLst>
          </p:cNvPr>
          <p:cNvPicPr>
            <a:picLocks noChangeAspect="1"/>
          </p:cNvPicPr>
          <p:nvPr/>
        </p:nvPicPr>
        <p:blipFill>
          <a:blip r:embed="rId12">
            <a:lum bright="9000"/>
          </a:blip>
          <a:stretch>
            <a:fillRect/>
          </a:stretch>
        </p:blipFill>
        <p:spPr>
          <a:xfrm>
            <a:off x="736796" y="4428899"/>
            <a:ext cx="1447800" cy="791267"/>
          </a:xfrm>
          <a:prstGeom prst="rect">
            <a:avLst/>
          </a:prstGeom>
          <a:ln>
            <a:noFill/>
          </a:ln>
          <a:effectLst>
            <a:outerShdw blurRad="190500" algn="tl" rotWithShape="0">
              <a:srgbClr val="000000">
                <a:alpha val="70000"/>
              </a:srgbClr>
            </a:outerShdw>
          </a:effectLst>
        </p:spPr>
      </p:pic>
      <p:pic>
        <p:nvPicPr>
          <p:cNvPr id="4100" name="図 4099">
            <a:extLst>
              <a:ext uri="{FF2B5EF4-FFF2-40B4-BE49-F238E27FC236}">
                <a16:creationId xmlns:a16="http://schemas.microsoft.com/office/drawing/2014/main" id="{C5CE8EE3-AB1C-4E57-8F1D-DD2DE0B119FC}"/>
              </a:ext>
            </a:extLst>
          </p:cNvPr>
          <p:cNvPicPr>
            <a:picLocks noChangeAspect="1"/>
          </p:cNvPicPr>
          <p:nvPr/>
        </p:nvPicPr>
        <p:blipFill>
          <a:blip r:embed="rId13"/>
          <a:stretch>
            <a:fillRect/>
          </a:stretch>
        </p:blipFill>
        <p:spPr>
          <a:xfrm>
            <a:off x="736796" y="3232642"/>
            <a:ext cx="1457325" cy="808416"/>
          </a:xfrm>
          <a:prstGeom prst="rect">
            <a:avLst/>
          </a:prstGeom>
          <a:ln>
            <a:noFill/>
          </a:ln>
          <a:effectLst>
            <a:outerShdw blurRad="190500" algn="tl" rotWithShape="0">
              <a:srgbClr val="000000">
                <a:alpha val="70000"/>
              </a:srgbClr>
            </a:outerShdw>
          </a:effectLst>
        </p:spPr>
      </p:pic>
      <p:pic>
        <p:nvPicPr>
          <p:cNvPr id="4101" name="図 4100">
            <a:extLst>
              <a:ext uri="{FF2B5EF4-FFF2-40B4-BE49-F238E27FC236}">
                <a16:creationId xmlns:a16="http://schemas.microsoft.com/office/drawing/2014/main" id="{CDE58CB6-F0B7-4BAF-9CF6-92C3A387A26A}"/>
              </a:ext>
            </a:extLst>
          </p:cNvPr>
          <p:cNvPicPr>
            <a:picLocks noChangeAspect="1"/>
          </p:cNvPicPr>
          <p:nvPr/>
        </p:nvPicPr>
        <p:blipFill>
          <a:blip r:embed="rId14"/>
          <a:stretch>
            <a:fillRect/>
          </a:stretch>
        </p:blipFill>
        <p:spPr>
          <a:xfrm>
            <a:off x="2649201" y="4416623"/>
            <a:ext cx="1466850" cy="810334"/>
          </a:xfrm>
          <a:prstGeom prst="rect">
            <a:avLst/>
          </a:prstGeom>
          <a:ln>
            <a:noFill/>
          </a:ln>
          <a:effectLst>
            <a:outerShdw blurRad="190500" algn="tl" rotWithShape="0">
              <a:srgbClr val="000000">
                <a:alpha val="70000"/>
              </a:srgbClr>
            </a:outerShdw>
          </a:effectLst>
        </p:spPr>
      </p:pic>
      <p:pic>
        <p:nvPicPr>
          <p:cNvPr id="4103" name="図 4102">
            <a:extLst>
              <a:ext uri="{FF2B5EF4-FFF2-40B4-BE49-F238E27FC236}">
                <a16:creationId xmlns:a16="http://schemas.microsoft.com/office/drawing/2014/main" id="{461FBBE8-211B-4300-AF63-C8A3D4E04860}"/>
              </a:ext>
            </a:extLst>
          </p:cNvPr>
          <p:cNvPicPr>
            <a:picLocks noChangeAspect="1"/>
          </p:cNvPicPr>
          <p:nvPr/>
        </p:nvPicPr>
        <p:blipFill>
          <a:blip r:embed="rId15">
            <a:lum bright="6000" contrast="2000"/>
          </a:blip>
          <a:stretch>
            <a:fillRect/>
          </a:stretch>
        </p:blipFill>
        <p:spPr>
          <a:xfrm>
            <a:off x="4574544" y="3245198"/>
            <a:ext cx="1466850" cy="829400"/>
          </a:xfrm>
          <a:prstGeom prst="rect">
            <a:avLst/>
          </a:prstGeom>
          <a:ln>
            <a:noFill/>
          </a:ln>
          <a:effectLst>
            <a:outerShdw blurRad="190500" algn="tl" rotWithShape="0">
              <a:srgbClr val="000000">
                <a:alpha val="70000"/>
              </a:srgbClr>
            </a:outerShdw>
          </a:effectLst>
        </p:spPr>
      </p:pic>
      <p:sp>
        <p:nvSpPr>
          <p:cNvPr id="4105" name="テキスト ボックス 4104">
            <a:extLst>
              <a:ext uri="{FF2B5EF4-FFF2-40B4-BE49-F238E27FC236}">
                <a16:creationId xmlns:a16="http://schemas.microsoft.com/office/drawing/2014/main" id="{26B3B8D9-91C8-450E-8ADD-B3768AB6AE7A}"/>
              </a:ext>
            </a:extLst>
          </p:cNvPr>
          <p:cNvSpPr txBox="1"/>
          <p:nvPr/>
        </p:nvSpPr>
        <p:spPr>
          <a:xfrm>
            <a:off x="4548610" y="4119132"/>
            <a:ext cx="1555030" cy="215444"/>
          </a:xfrm>
          <a:prstGeom prst="rect">
            <a:avLst/>
          </a:prstGeom>
          <a:noFill/>
        </p:spPr>
        <p:txBody>
          <a:bodyPr wrap="square" rtlCol="0">
            <a:spAutoFit/>
          </a:bodyPr>
          <a:lstStyle/>
          <a:p>
            <a:r>
              <a:rPr kumimoji="1" lang="ja-JP" altLang="en-US" sz="800" dirty="0">
                <a:latin typeface="游明朝" panose="02020400000000000000" pitchFamily="18" charset="-128"/>
                <a:ea typeface="游明朝" panose="02020400000000000000" pitchFamily="18" charset="-128"/>
              </a:rPr>
              <a:t>地下</a:t>
            </a:r>
            <a:r>
              <a:rPr kumimoji="1" lang="en-US" altLang="ja-JP" sz="800" dirty="0">
                <a:latin typeface="游明朝" panose="02020400000000000000" pitchFamily="18" charset="-128"/>
                <a:ea typeface="游明朝" panose="02020400000000000000" pitchFamily="18" charset="-128"/>
              </a:rPr>
              <a:t>2</a:t>
            </a:r>
            <a:r>
              <a:rPr kumimoji="1" lang="ja-JP" altLang="en-US" sz="800" dirty="0">
                <a:latin typeface="游明朝" panose="02020400000000000000" pitchFamily="18" charset="-128"/>
                <a:ea typeface="游明朝" panose="02020400000000000000" pitchFamily="18" charset="-128"/>
              </a:rPr>
              <a:t>階</a:t>
            </a:r>
            <a:r>
              <a:rPr kumimoji="1" lang="ja-JP" altLang="en-US" sz="800" dirty="0"/>
              <a:t>　</a:t>
            </a:r>
            <a:r>
              <a:rPr kumimoji="1" lang="ja-JP" altLang="en-US" sz="800" dirty="0">
                <a:latin typeface="游明朝" panose="02020400000000000000" pitchFamily="18" charset="-128"/>
                <a:ea typeface="游明朝" panose="02020400000000000000" pitchFamily="18" charset="-128"/>
              </a:rPr>
              <a:t>ランニングスペース</a:t>
            </a:r>
          </a:p>
        </p:txBody>
      </p:sp>
      <p:sp>
        <p:nvSpPr>
          <p:cNvPr id="4106" name="テキスト ボックス 4105">
            <a:extLst>
              <a:ext uri="{FF2B5EF4-FFF2-40B4-BE49-F238E27FC236}">
                <a16:creationId xmlns:a16="http://schemas.microsoft.com/office/drawing/2014/main" id="{94233A58-B6CA-4C92-B72D-69244BCA388A}"/>
              </a:ext>
            </a:extLst>
          </p:cNvPr>
          <p:cNvSpPr txBox="1"/>
          <p:nvPr/>
        </p:nvSpPr>
        <p:spPr>
          <a:xfrm>
            <a:off x="4717806" y="5302051"/>
            <a:ext cx="1499799" cy="215444"/>
          </a:xfrm>
          <a:prstGeom prst="rect">
            <a:avLst/>
          </a:prstGeom>
          <a:noFill/>
        </p:spPr>
        <p:txBody>
          <a:bodyPr wrap="square" rtlCol="0">
            <a:spAutoFit/>
          </a:bodyPr>
          <a:lstStyle/>
          <a:p>
            <a:r>
              <a:rPr kumimoji="1" lang="en-US" altLang="ja-JP" sz="800" dirty="0">
                <a:latin typeface="游明朝" panose="02020400000000000000" pitchFamily="18" charset="-128"/>
                <a:ea typeface="游明朝" panose="02020400000000000000" pitchFamily="18" charset="-128"/>
              </a:rPr>
              <a:t>6~7</a:t>
            </a:r>
            <a:r>
              <a:rPr kumimoji="1" lang="ja-JP" altLang="en-US" sz="800" dirty="0">
                <a:latin typeface="游明朝" panose="02020400000000000000" pitchFamily="18" charset="-128"/>
                <a:ea typeface="游明朝" panose="02020400000000000000" pitchFamily="18" charset="-128"/>
              </a:rPr>
              <a:t>階　体育室</a:t>
            </a:r>
            <a:r>
              <a:rPr kumimoji="1" lang="en-US" altLang="ja-JP" sz="800" dirty="0">
                <a:latin typeface="游明朝" panose="02020400000000000000" pitchFamily="18" charset="-128"/>
                <a:ea typeface="游明朝" panose="02020400000000000000" pitchFamily="18" charset="-128"/>
              </a:rPr>
              <a:t>(</a:t>
            </a:r>
            <a:r>
              <a:rPr kumimoji="1" lang="ja-JP" altLang="en-US" sz="800" dirty="0">
                <a:latin typeface="游明朝" panose="02020400000000000000" pitchFamily="18" charset="-128"/>
                <a:ea typeface="游明朝" panose="02020400000000000000" pitchFamily="18" charset="-128"/>
              </a:rPr>
              <a:t>球技場）</a:t>
            </a:r>
          </a:p>
        </p:txBody>
      </p:sp>
      <p:sp>
        <p:nvSpPr>
          <p:cNvPr id="4107" name="テキスト ボックス 4106">
            <a:extLst>
              <a:ext uri="{FF2B5EF4-FFF2-40B4-BE49-F238E27FC236}">
                <a16:creationId xmlns:a16="http://schemas.microsoft.com/office/drawing/2014/main" id="{DF3FFC37-3F95-4757-A5C1-8CC1F6F9F667}"/>
              </a:ext>
            </a:extLst>
          </p:cNvPr>
          <p:cNvSpPr txBox="1"/>
          <p:nvPr/>
        </p:nvSpPr>
        <p:spPr>
          <a:xfrm>
            <a:off x="2723303" y="4111249"/>
            <a:ext cx="1679556" cy="215444"/>
          </a:xfrm>
          <a:prstGeom prst="rect">
            <a:avLst/>
          </a:prstGeom>
          <a:noFill/>
        </p:spPr>
        <p:txBody>
          <a:bodyPr wrap="square" rtlCol="0">
            <a:spAutoFit/>
          </a:bodyPr>
          <a:lstStyle/>
          <a:p>
            <a:r>
              <a:rPr kumimoji="1" lang="en-US" altLang="ja-JP" sz="800" dirty="0">
                <a:latin typeface="游明朝" panose="02020400000000000000" pitchFamily="18" charset="-128"/>
                <a:ea typeface="游明朝" panose="02020400000000000000" pitchFamily="18" charset="-128"/>
              </a:rPr>
              <a:t>1</a:t>
            </a:r>
            <a:r>
              <a:rPr kumimoji="1" lang="ja-JP" altLang="en-US" sz="800" dirty="0">
                <a:latin typeface="游明朝" panose="02020400000000000000" pitchFamily="18" charset="-128"/>
                <a:ea typeface="游明朝" panose="02020400000000000000" pitchFamily="18" charset="-128"/>
              </a:rPr>
              <a:t>階　エントランスホール</a:t>
            </a:r>
          </a:p>
        </p:txBody>
      </p:sp>
      <p:sp>
        <p:nvSpPr>
          <p:cNvPr id="4108" name="テキスト ボックス 4107">
            <a:extLst>
              <a:ext uri="{FF2B5EF4-FFF2-40B4-BE49-F238E27FC236}">
                <a16:creationId xmlns:a16="http://schemas.microsoft.com/office/drawing/2014/main" id="{7F870C86-1204-4C09-8D0D-7D1DE5E0990A}"/>
              </a:ext>
            </a:extLst>
          </p:cNvPr>
          <p:cNvSpPr txBox="1"/>
          <p:nvPr/>
        </p:nvSpPr>
        <p:spPr>
          <a:xfrm>
            <a:off x="980728" y="4131278"/>
            <a:ext cx="1390264" cy="215444"/>
          </a:xfrm>
          <a:prstGeom prst="rect">
            <a:avLst/>
          </a:prstGeom>
          <a:noFill/>
        </p:spPr>
        <p:txBody>
          <a:bodyPr wrap="square" rtlCol="0">
            <a:spAutoFit/>
          </a:bodyPr>
          <a:lstStyle/>
          <a:p>
            <a:r>
              <a:rPr kumimoji="1" lang="en-US" altLang="ja-JP" sz="800" dirty="0">
                <a:latin typeface="游明朝" panose="02020400000000000000" pitchFamily="18" charset="-128"/>
                <a:ea typeface="游明朝" panose="02020400000000000000" pitchFamily="18" charset="-128"/>
              </a:rPr>
              <a:t>2</a:t>
            </a:r>
            <a:r>
              <a:rPr kumimoji="1" lang="ja-JP" altLang="en-US" sz="800" dirty="0">
                <a:latin typeface="游明朝" panose="02020400000000000000" pitchFamily="18" charset="-128"/>
                <a:ea typeface="游明朝" panose="02020400000000000000" pitchFamily="18" charset="-128"/>
              </a:rPr>
              <a:t>階～</a:t>
            </a:r>
            <a:r>
              <a:rPr kumimoji="1" lang="en-US" altLang="ja-JP" sz="800" dirty="0">
                <a:latin typeface="游明朝" panose="02020400000000000000" pitchFamily="18" charset="-128"/>
                <a:ea typeface="游明朝" panose="02020400000000000000" pitchFamily="18" charset="-128"/>
              </a:rPr>
              <a:t>6</a:t>
            </a:r>
            <a:r>
              <a:rPr kumimoji="1" lang="ja-JP" altLang="en-US" sz="800" dirty="0">
                <a:latin typeface="游明朝" panose="02020400000000000000" pitchFamily="18" charset="-128"/>
                <a:ea typeface="游明朝" panose="02020400000000000000" pitchFamily="18" charset="-128"/>
              </a:rPr>
              <a:t>階　研究室</a:t>
            </a:r>
          </a:p>
        </p:txBody>
      </p:sp>
      <p:sp>
        <p:nvSpPr>
          <p:cNvPr id="4109" name="テキスト ボックス 4108">
            <a:extLst>
              <a:ext uri="{FF2B5EF4-FFF2-40B4-BE49-F238E27FC236}">
                <a16:creationId xmlns:a16="http://schemas.microsoft.com/office/drawing/2014/main" id="{0414E03E-524C-4400-994A-6ADFA7C305AD}"/>
              </a:ext>
            </a:extLst>
          </p:cNvPr>
          <p:cNvSpPr txBox="1"/>
          <p:nvPr/>
        </p:nvSpPr>
        <p:spPr>
          <a:xfrm>
            <a:off x="986015" y="5298864"/>
            <a:ext cx="1142003" cy="215444"/>
          </a:xfrm>
          <a:prstGeom prst="rect">
            <a:avLst/>
          </a:prstGeom>
          <a:noFill/>
        </p:spPr>
        <p:txBody>
          <a:bodyPr wrap="square" rtlCol="0">
            <a:spAutoFit/>
          </a:bodyPr>
          <a:lstStyle/>
          <a:p>
            <a:r>
              <a:rPr kumimoji="1" lang="ja-JP" altLang="en-US" sz="800" dirty="0">
                <a:latin typeface="游明朝" panose="02020400000000000000" pitchFamily="18" charset="-128"/>
                <a:ea typeface="游明朝" panose="02020400000000000000" pitchFamily="18" charset="-128"/>
              </a:rPr>
              <a:t>地下</a:t>
            </a:r>
            <a:r>
              <a:rPr kumimoji="1" lang="en-US" altLang="ja-JP" sz="800" dirty="0">
                <a:latin typeface="游明朝" panose="02020400000000000000" pitchFamily="18" charset="-128"/>
                <a:ea typeface="游明朝" panose="02020400000000000000" pitchFamily="18" charset="-128"/>
              </a:rPr>
              <a:t>1</a:t>
            </a:r>
            <a:r>
              <a:rPr kumimoji="1" lang="ja-JP" altLang="en-US" sz="800" dirty="0">
                <a:latin typeface="游明朝" panose="02020400000000000000" pitchFamily="18" charset="-128"/>
                <a:ea typeface="游明朝" panose="02020400000000000000" pitchFamily="18" charset="-128"/>
              </a:rPr>
              <a:t>階～</a:t>
            </a:r>
            <a:r>
              <a:rPr kumimoji="1" lang="en-US" altLang="ja-JP" sz="800" dirty="0">
                <a:latin typeface="游明朝" panose="02020400000000000000" pitchFamily="18" charset="-128"/>
                <a:ea typeface="游明朝" panose="02020400000000000000" pitchFamily="18" charset="-128"/>
              </a:rPr>
              <a:t>1</a:t>
            </a:r>
            <a:r>
              <a:rPr kumimoji="1" lang="ja-JP" altLang="en-US" sz="800" dirty="0">
                <a:latin typeface="游明朝" panose="02020400000000000000" pitchFamily="18" charset="-128"/>
                <a:ea typeface="游明朝" panose="02020400000000000000" pitchFamily="18" charset="-128"/>
              </a:rPr>
              <a:t>階　講堂</a:t>
            </a:r>
          </a:p>
        </p:txBody>
      </p:sp>
      <p:pic>
        <p:nvPicPr>
          <p:cNvPr id="4110" name="図 4109">
            <a:extLst>
              <a:ext uri="{FF2B5EF4-FFF2-40B4-BE49-F238E27FC236}">
                <a16:creationId xmlns:a16="http://schemas.microsoft.com/office/drawing/2014/main" id="{11C00DD5-E42E-4EFB-BA80-4648FC28DB79}"/>
              </a:ext>
            </a:extLst>
          </p:cNvPr>
          <p:cNvPicPr>
            <a:picLocks noChangeAspect="1"/>
          </p:cNvPicPr>
          <p:nvPr/>
        </p:nvPicPr>
        <p:blipFill>
          <a:blip r:embed="rId16"/>
          <a:stretch>
            <a:fillRect/>
          </a:stretch>
        </p:blipFill>
        <p:spPr>
          <a:xfrm>
            <a:off x="4568485" y="4436590"/>
            <a:ext cx="1466850" cy="802330"/>
          </a:xfrm>
          <a:prstGeom prst="rect">
            <a:avLst/>
          </a:prstGeom>
          <a:ln>
            <a:noFill/>
          </a:ln>
          <a:effectLst>
            <a:outerShdw blurRad="190500" algn="tl" rotWithShape="0">
              <a:srgbClr val="000000">
                <a:alpha val="70000"/>
              </a:srgbClr>
            </a:outerShdw>
          </a:effectLst>
        </p:spPr>
      </p:pic>
      <p:sp>
        <p:nvSpPr>
          <p:cNvPr id="4112" name="テキスト ボックス 4111">
            <a:extLst>
              <a:ext uri="{FF2B5EF4-FFF2-40B4-BE49-F238E27FC236}">
                <a16:creationId xmlns:a16="http://schemas.microsoft.com/office/drawing/2014/main" id="{281B7565-59FD-4F82-AC4C-32783C6A6610}"/>
              </a:ext>
            </a:extLst>
          </p:cNvPr>
          <p:cNvSpPr txBox="1"/>
          <p:nvPr/>
        </p:nvSpPr>
        <p:spPr>
          <a:xfrm>
            <a:off x="392553" y="760367"/>
            <a:ext cx="6159857" cy="246221"/>
          </a:xfrm>
          <a:prstGeom prst="rect">
            <a:avLst/>
          </a:prstGeom>
          <a:noFill/>
        </p:spPr>
        <p:txBody>
          <a:bodyPr wrap="square" rtlCol="0">
            <a:spAutoFit/>
          </a:bodyPr>
          <a:lstStyle/>
          <a:p>
            <a:r>
              <a:rPr kumimoji="1" lang="ja-JP" altLang="en-US" sz="1000" dirty="0">
                <a:latin typeface="游明朝" panose="02020400000000000000" pitchFamily="18" charset="-128"/>
                <a:ea typeface="游明朝" panose="02020400000000000000" pitchFamily="18" charset="-128"/>
              </a:rPr>
              <a:t>トクヨ先生の理想を未来へ広げるビジョンとして、講堂・研究室を含む記念総合体育館を設立します。</a:t>
            </a:r>
          </a:p>
        </p:txBody>
      </p:sp>
      <p:sp>
        <p:nvSpPr>
          <p:cNvPr id="4113" name="テキスト ボックス 4112">
            <a:extLst>
              <a:ext uri="{FF2B5EF4-FFF2-40B4-BE49-F238E27FC236}">
                <a16:creationId xmlns:a16="http://schemas.microsoft.com/office/drawing/2014/main" id="{335BCDBD-E87A-4A9C-8FB1-6594F3764B74}"/>
              </a:ext>
            </a:extLst>
          </p:cNvPr>
          <p:cNvSpPr txBox="1"/>
          <p:nvPr/>
        </p:nvSpPr>
        <p:spPr>
          <a:xfrm>
            <a:off x="2466417" y="5293979"/>
            <a:ext cx="2230828" cy="215444"/>
          </a:xfrm>
          <a:prstGeom prst="rect">
            <a:avLst/>
          </a:prstGeom>
          <a:noFill/>
        </p:spPr>
        <p:txBody>
          <a:bodyPr wrap="square" rtlCol="0">
            <a:spAutoFit/>
          </a:bodyPr>
          <a:lstStyle/>
          <a:p>
            <a:r>
              <a:rPr kumimoji="1" lang="ja-JP" altLang="en-US" sz="800" dirty="0">
                <a:latin typeface="游明朝" panose="02020400000000000000" pitchFamily="18" charset="-128"/>
                <a:ea typeface="游明朝" panose="02020400000000000000" pitchFamily="18" charset="-128"/>
              </a:rPr>
              <a:t>地下</a:t>
            </a:r>
            <a:r>
              <a:rPr kumimoji="1" lang="en-US" altLang="ja-JP" sz="800" dirty="0">
                <a:latin typeface="游明朝" panose="02020400000000000000" pitchFamily="18" charset="-128"/>
                <a:ea typeface="游明朝" panose="02020400000000000000" pitchFamily="18" charset="-128"/>
              </a:rPr>
              <a:t>2</a:t>
            </a:r>
            <a:r>
              <a:rPr kumimoji="1" lang="ja-JP" altLang="en-US" sz="800" dirty="0">
                <a:latin typeface="游明朝" panose="02020400000000000000" pitchFamily="18" charset="-128"/>
                <a:ea typeface="游明朝" panose="02020400000000000000" pitchFamily="18" charset="-128"/>
              </a:rPr>
              <a:t>階　武道場（柔道場・剣道場）</a:t>
            </a:r>
          </a:p>
        </p:txBody>
      </p:sp>
    </p:spTree>
  </p:cSld>
  <p:clrMapOvr>
    <a:masterClrMapping/>
  </p:clrMapOvr>
</p:sld>
</file>

<file path=ppt/theme/theme1.xml><?xml version="1.0" encoding="utf-8"?>
<a:theme xmlns:a="http://schemas.openxmlformats.org/drawingml/2006/main" name="しずく">
  <a:themeElements>
    <a:clrScheme name="ユーザー定義 3">
      <a:dk1>
        <a:sysClr val="windowText" lastClr="000000"/>
      </a:dk1>
      <a:lt1>
        <a:sysClr val="window" lastClr="FFFFFF"/>
      </a:lt1>
      <a:dk2>
        <a:srgbClr val="355071"/>
      </a:dk2>
      <a:lt2>
        <a:srgbClr val="AABED7"/>
      </a:lt2>
      <a:accent1>
        <a:srgbClr val="F99005"/>
      </a:accent1>
      <a:accent2>
        <a:srgbClr val="F1952F"/>
      </a:accent2>
      <a:accent3>
        <a:srgbClr val="F3B443"/>
      </a:accent3>
      <a:accent4>
        <a:srgbClr val="FFC000"/>
      </a:accent4>
      <a:accent5>
        <a:srgbClr val="FDD541"/>
      </a:accent5>
      <a:accent6>
        <a:srgbClr val="FDEEB5"/>
      </a:accent6>
      <a:hlink>
        <a:srgbClr val="FCD904"/>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451</Words>
  <Application>Microsoft Office PowerPoint</Application>
  <PresentationFormat>A4 210 x 297 mm</PresentationFormat>
  <Paragraphs>89</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游ゴシック</vt:lpstr>
      <vt:lpstr>游明朝</vt:lpstr>
      <vt:lpstr>Arial</vt:lpstr>
      <vt:lpstr>Calibri</vt:lpstr>
      <vt:lpstr>Times New Roman</vt:lpstr>
      <vt:lpstr>Tw Cen MT</vt:lpstr>
      <vt:lpstr>しずく</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0182013 相川 智</dc:creator>
  <cp:lastModifiedBy>黒沢　恵</cp:lastModifiedBy>
  <cp:revision>44</cp:revision>
  <cp:lastPrinted>2020-05-26T07:51:07Z</cp:lastPrinted>
  <dcterms:created xsi:type="dcterms:W3CDTF">2013-02-21T23:56:18Z</dcterms:created>
  <dcterms:modified xsi:type="dcterms:W3CDTF">2020-05-26T07:58:12Z</dcterms:modified>
</cp:coreProperties>
</file>